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9"/>
  </p:notesMasterIdLst>
  <p:sldIdLst>
    <p:sldId id="256" r:id="rId5"/>
    <p:sldId id="285" r:id="rId6"/>
    <p:sldId id="286" r:id="rId7"/>
    <p:sldId id="289" r:id="rId8"/>
    <p:sldId id="290" r:id="rId9"/>
    <p:sldId id="288" r:id="rId10"/>
    <p:sldId id="291" r:id="rId11"/>
    <p:sldId id="275" r:id="rId12"/>
    <p:sldId id="276" r:id="rId13"/>
    <p:sldId id="277" r:id="rId14"/>
    <p:sldId id="278" r:id="rId15"/>
    <p:sldId id="279" r:id="rId16"/>
    <p:sldId id="280" r:id="rId17"/>
    <p:sldId id="260" r:id="rId18"/>
    <p:sldId id="261" r:id="rId19"/>
    <p:sldId id="262" r:id="rId20"/>
    <p:sldId id="263" r:id="rId21"/>
    <p:sldId id="266" r:id="rId22"/>
    <p:sldId id="265" r:id="rId23"/>
    <p:sldId id="267" r:id="rId24"/>
    <p:sldId id="268" r:id="rId25"/>
    <p:sldId id="269" r:id="rId26"/>
    <p:sldId id="270" r:id="rId27"/>
    <p:sldId id="271" r:id="rId28"/>
    <p:sldId id="272" r:id="rId29"/>
    <p:sldId id="292" r:id="rId30"/>
    <p:sldId id="293" r:id="rId31"/>
    <p:sldId id="294" r:id="rId32"/>
    <p:sldId id="295" r:id="rId33"/>
    <p:sldId id="308" r:id="rId34"/>
    <p:sldId id="297" r:id="rId35"/>
    <p:sldId id="273" r:id="rId36"/>
    <p:sldId id="274" r:id="rId37"/>
    <p:sldId id="296" r:id="rId38"/>
    <p:sldId id="298" r:id="rId39"/>
    <p:sldId id="299" r:id="rId40"/>
    <p:sldId id="300" r:id="rId41"/>
    <p:sldId id="301" r:id="rId42"/>
    <p:sldId id="303" r:id="rId43"/>
    <p:sldId id="305" r:id="rId44"/>
    <p:sldId id="306" r:id="rId45"/>
    <p:sldId id="307" r:id="rId46"/>
    <p:sldId id="309" r:id="rId47"/>
    <p:sldId id="312" r:id="rId48"/>
    <p:sldId id="313" r:id="rId49"/>
    <p:sldId id="314" r:id="rId50"/>
    <p:sldId id="315" r:id="rId51"/>
    <p:sldId id="317" r:id="rId52"/>
    <p:sldId id="318" r:id="rId53"/>
    <p:sldId id="319" r:id="rId54"/>
    <p:sldId id="320" r:id="rId55"/>
    <p:sldId id="321" r:id="rId56"/>
    <p:sldId id="316" r:id="rId57"/>
    <p:sldId id="311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gure (Sup Learning)" id="{358471EC-9137-4339-A176-34FDBA639436}">
          <p14:sldIdLst>
            <p14:sldId id="256"/>
          </p14:sldIdLst>
        </p14:section>
        <p14:section name="Figure (3 Paradigms) New" id="{650CEF4C-E9FB-4BD9-8D11-B5B712ECC61E}">
          <p14:sldIdLst>
            <p14:sldId id="285"/>
            <p14:sldId id="286"/>
            <p14:sldId id="289"/>
            <p14:sldId id="290"/>
            <p14:sldId id="288"/>
          </p14:sldIdLst>
        </p14:section>
        <p14:section name="Mori Zwanzig" id="{BC5C6AE8-B38D-4678-AF4B-918770E8114B}">
          <p14:sldIdLst>
            <p14:sldId id="291"/>
          </p14:sldIdLst>
        </p14:section>
        <p14:section name="Figure (Feedforward)" id="{35BF9A7A-6178-4D0F-9187-FCAB7A0FFD47}">
          <p14:sldIdLst>
            <p14:sldId id="275"/>
            <p14:sldId id="276"/>
          </p14:sldIdLst>
        </p14:section>
        <p14:section name="Welcome" id="{98F4214C-1572-4F8B-9DE1-644343B9A0F4}">
          <p14:sldIdLst>
            <p14:sldId id="277"/>
            <p14:sldId id="278"/>
          </p14:sldIdLst>
        </p14:section>
        <p14:section name="Summary" id="{3BB8BDE8-556F-47B3-81CC-483FC12B08E9}">
          <p14:sldIdLst>
            <p14:sldId id="279"/>
            <p14:sldId id="280"/>
            <p14:sldId id="260"/>
            <p14:sldId id="261"/>
            <p14:sldId id="262"/>
            <p14:sldId id="263"/>
            <p14:sldId id="266"/>
            <p14:sldId id="265"/>
            <p14:sldId id="267"/>
            <p14:sldId id="268"/>
            <p14:sldId id="269"/>
            <p14:sldId id="270"/>
            <p14:sldId id="271"/>
          </p14:sldIdLst>
        </p14:section>
        <p14:section name="New Plots (12/04/2021) Huawei" id="{4E3CF2F0-0E99-442A-ABEA-074252A9B62D}">
          <p14:sldIdLst>
            <p14:sldId id="272"/>
            <p14:sldId id="292"/>
            <p14:sldId id="293"/>
            <p14:sldId id="294"/>
            <p14:sldId id="295"/>
            <p14:sldId id="308"/>
            <p14:sldId id="297"/>
            <p14:sldId id="273"/>
            <p14:sldId id="274"/>
            <p14:sldId id="296"/>
            <p14:sldId id="298"/>
            <p14:sldId id="299"/>
            <p14:sldId id="300"/>
            <p14:sldId id="301"/>
            <p14:sldId id="303"/>
            <p14:sldId id="305"/>
            <p14:sldId id="306"/>
            <p14:sldId id="307"/>
            <p14:sldId id="309"/>
            <p14:sldId id="312"/>
            <p14:sldId id="313"/>
            <p14:sldId id="314"/>
            <p14:sldId id="315"/>
            <p14:sldId id="317"/>
            <p14:sldId id="318"/>
            <p14:sldId id="319"/>
            <p14:sldId id="320"/>
            <p14:sldId id="321"/>
            <p14:sldId id="316"/>
            <p14:sldId id="3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 Qianxiao" initials="LQ" lastIdx="1" clrIdx="0">
    <p:extLst>
      <p:ext uri="{19B8F6BF-5375-455C-9EA6-DF929625EA0E}">
        <p15:presenceInfo xmlns:p15="http://schemas.microsoft.com/office/powerpoint/2012/main" userId="S::matlq@nus.edu.sg::64a5c823-0c12-42a3-894d-a19ad3bb3348" providerId="AD"/>
      </p:ext>
    </p:extLst>
  </p:cmAuthor>
  <p:cmAuthor id="2" name="Qianxiao Li" initials="QL" lastIdx="2" clrIdx="1">
    <p:extLst>
      <p:ext uri="{19B8F6BF-5375-455C-9EA6-DF929625EA0E}">
        <p15:presenceInfo xmlns:p15="http://schemas.microsoft.com/office/powerpoint/2012/main" userId="9c2faf3dc4ecef9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66AC"/>
    <a:srgbClr val="B399B3"/>
    <a:srgbClr val="91C47D"/>
    <a:srgbClr val="FDF2E6"/>
    <a:srgbClr val="FFFFFF"/>
    <a:srgbClr val="7F8FA9"/>
    <a:srgbClr val="ED7D31"/>
    <a:srgbClr val="ACCBF9"/>
    <a:srgbClr val="34497D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37F121-F874-4FBF-9B2D-DE3D2C63A9A6}" v="807" dt="2020-09-13T14:30:54.9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48" autoAdjust="0"/>
    <p:restoredTop sz="90768" autoAdjust="0"/>
  </p:normalViewPr>
  <p:slideViewPr>
    <p:cSldViewPr snapToGrid="0">
      <p:cViewPr varScale="1">
        <p:scale>
          <a:sx n="103" d="100"/>
          <a:sy n="103" d="100"/>
        </p:scale>
        <p:origin x="220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commentAuthors" Target="commentAuthors.xml"/><Relationship Id="rId65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 Qianxiao" userId="64a5c823-0c12-42a3-894d-a19ad3bb3348" providerId="ADAL" clId="{D437F121-F874-4FBF-9B2D-DE3D2C63A9A6}"/>
    <pc:docChg chg="undo custSel addSld delSld modSld addSection delSection modSection">
      <pc:chgData name="Li Qianxiao" userId="64a5c823-0c12-42a3-894d-a19ad3bb3348" providerId="ADAL" clId="{D437F121-F874-4FBF-9B2D-DE3D2C63A9A6}" dt="2020-09-13T14:30:54.929" v="2373" actId="164"/>
      <pc:docMkLst>
        <pc:docMk/>
      </pc:docMkLst>
      <pc:sldChg chg="del">
        <pc:chgData name="Li Qianxiao" userId="64a5c823-0c12-42a3-894d-a19ad3bb3348" providerId="ADAL" clId="{D437F121-F874-4FBF-9B2D-DE3D2C63A9A6}" dt="2020-09-13T10:39:30.626" v="1414" actId="47"/>
        <pc:sldMkLst>
          <pc:docMk/>
          <pc:sldMk cId="2010737817" sldId="257"/>
        </pc:sldMkLst>
      </pc:sldChg>
      <pc:sldChg chg="del">
        <pc:chgData name="Li Qianxiao" userId="64a5c823-0c12-42a3-894d-a19ad3bb3348" providerId="ADAL" clId="{D437F121-F874-4FBF-9B2D-DE3D2C63A9A6}" dt="2020-09-13T10:39:30.626" v="1414" actId="47"/>
        <pc:sldMkLst>
          <pc:docMk/>
          <pc:sldMk cId="2308562639" sldId="258"/>
        </pc:sldMkLst>
      </pc:sldChg>
      <pc:sldChg chg="del">
        <pc:chgData name="Li Qianxiao" userId="64a5c823-0c12-42a3-894d-a19ad3bb3348" providerId="ADAL" clId="{D437F121-F874-4FBF-9B2D-DE3D2C63A9A6}" dt="2020-09-13T10:39:30.626" v="1414" actId="47"/>
        <pc:sldMkLst>
          <pc:docMk/>
          <pc:sldMk cId="1068576427" sldId="259"/>
        </pc:sldMkLst>
      </pc:sldChg>
      <pc:sldChg chg="addSp delSp modSp new mod">
        <pc:chgData name="Li Qianxiao" userId="64a5c823-0c12-42a3-894d-a19ad3bb3348" providerId="ADAL" clId="{D437F121-F874-4FBF-9B2D-DE3D2C63A9A6}" dt="2020-09-12T09:35:36.154" v="1004" actId="1076"/>
        <pc:sldMkLst>
          <pc:docMk/>
          <pc:sldMk cId="1897515666" sldId="275"/>
        </pc:sldMkLst>
        <pc:spChg chg="add del mod">
          <ac:chgData name="Li Qianxiao" userId="64a5c823-0c12-42a3-894d-a19ad3bb3348" providerId="ADAL" clId="{D437F121-F874-4FBF-9B2D-DE3D2C63A9A6}" dt="2020-09-12T07:58:21.371" v="72" actId="478"/>
          <ac:spMkLst>
            <pc:docMk/>
            <pc:sldMk cId="1897515666" sldId="275"/>
            <ac:spMk id="2" creationId="{ED7ED664-1305-464C-930D-E386E5F0E4AE}"/>
          </ac:spMkLst>
        </pc:spChg>
        <pc:spChg chg="add mod">
          <ac:chgData name="Li Qianxiao" userId="64a5c823-0c12-42a3-894d-a19ad3bb3348" providerId="ADAL" clId="{D437F121-F874-4FBF-9B2D-DE3D2C63A9A6}" dt="2020-09-12T08:06:47.023" v="250" actId="20577"/>
          <ac:spMkLst>
            <pc:docMk/>
            <pc:sldMk cId="1897515666" sldId="275"/>
            <ac:spMk id="4" creationId="{BA2BE9C4-2723-4994-8C36-39C610B2CDD1}"/>
          </ac:spMkLst>
        </pc:spChg>
        <pc:spChg chg="add mod">
          <ac:chgData name="Li Qianxiao" userId="64a5c823-0c12-42a3-894d-a19ad3bb3348" providerId="ADAL" clId="{D437F121-F874-4FBF-9B2D-DE3D2C63A9A6}" dt="2020-09-12T08:06:47.023" v="250" actId="20577"/>
          <ac:spMkLst>
            <pc:docMk/>
            <pc:sldMk cId="1897515666" sldId="275"/>
            <ac:spMk id="6" creationId="{6D09F630-BF78-4320-8A6E-54340C88202A}"/>
          </ac:spMkLst>
        </pc:spChg>
        <pc:spChg chg="add del mod">
          <ac:chgData name="Li Qianxiao" userId="64a5c823-0c12-42a3-894d-a19ad3bb3348" providerId="ADAL" clId="{D437F121-F874-4FBF-9B2D-DE3D2C63A9A6}" dt="2020-09-12T09:35:15.034" v="997" actId="478"/>
          <ac:spMkLst>
            <pc:docMk/>
            <pc:sldMk cId="1897515666" sldId="275"/>
            <ac:spMk id="7" creationId="{3EF36A65-94C3-4D7E-90D6-0181A207D205}"/>
          </ac:spMkLst>
        </pc:spChg>
        <pc:spChg chg="add del mod">
          <ac:chgData name="Li Qianxiao" userId="64a5c823-0c12-42a3-894d-a19ad3bb3348" providerId="ADAL" clId="{D437F121-F874-4FBF-9B2D-DE3D2C63A9A6}" dt="2020-09-12T07:53:51.758" v="29"/>
          <ac:spMkLst>
            <pc:docMk/>
            <pc:sldMk cId="1897515666" sldId="275"/>
            <ac:spMk id="7" creationId="{683C9345-D842-46EF-A51B-BE2FF67ED8C9}"/>
          </ac:spMkLst>
        </pc:spChg>
        <pc:spChg chg="add mod">
          <ac:chgData name="Li Qianxiao" userId="64a5c823-0c12-42a3-894d-a19ad3bb3348" providerId="ADAL" clId="{D437F121-F874-4FBF-9B2D-DE3D2C63A9A6}" dt="2020-09-12T09:35:36.154" v="1004" actId="1076"/>
          <ac:spMkLst>
            <pc:docMk/>
            <pc:sldMk cId="1897515666" sldId="275"/>
            <ac:spMk id="8" creationId="{646C5BAD-D445-4C31-BBA8-E7F80D2A1042}"/>
          </ac:spMkLst>
        </pc:spChg>
        <pc:spChg chg="add del mod">
          <ac:chgData name="Li Qianxiao" userId="64a5c823-0c12-42a3-894d-a19ad3bb3348" providerId="ADAL" clId="{D437F121-F874-4FBF-9B2D-DE3D2C63A9A6}" dt="2020-09-12T09:35:13.456" v="996" actId="478"/>
          <ac:spMkLst>
            <pc:docMk/>
            <pc:sldMk cId="1897515666" sldId="275"/>
            <ac:spMk id="9" creationId="{CDA5A393-41FA-4F30-9276-81370EAB3027}"/>
          </ac:spMkLst>
        </pc:spChg>
        <pc:spChg chg="add mod">
          <ac:chgData name="Li Qianxiao" userId="64a5c823-0c12-42a3-894d-a19ad3bb3348" providerId="ADAL" clId="{D437F121-F874-4FBF-9B2D-DE3D2C63A9A6}" dt="2020-09-12T08:06:47.023" v="250" actId="20577"/>
          <ac:spMkLst>
            <pc:docMk/>
            <pc:sldMk cId="1897515666" sldId="275"/>
            <ac:spMk id="10" creationId="{9DF66230-6E7F-46F3-A49C-0739FC495ECE}"/>
          </ac:spMkLst>
        </pc:spChg>
        <pc:spChg chg="add mod">
          <ac:chgData name="Li Qianxiao" userId="64a5c823-0c12-42a3-894d-a19ad3bb3348" providerId="ADAL" clId="{D437F121-F874-4FBF-9B2D-DE3D2C63A9A6}" dt="2020-09-12T08:06:47.023" v="250" actId="20577"/>
          <ac:spMkLst>
            <pc:docMk/>
            <pc:sldMk cId="1897515666" sldId="275"/>
            <ac:spMk id="11" creationId="{0D73B78A-1009-4C14-9432-D1D12C9CBDA3}"/>
          </ac:spMkLst>
        </pc:spChg>
        <pc:spChg chg="add del mod">
          <ac:chgData name="Li Qianxiao" userId="64a5c823-0c12-42a3-894d-a19ad3bb3348" providerId="ADAL" clId="{D437F121-F874-4FBF-9B2D-DE3D2C63A9A6}" dt="2020-09-12T07:55:15.493" v="66" actId="478"/>
          <ac:spMkLst>
            <pc:docMk/>
            <pc:sldMk cId="1897515666" sldId="275"/>
            <ac:spMk id="12" creationId="{F4B94190-97E2-4665-9E5E-BE25D9300711}"/>
          </ac:spMkLst>
        </pc:spChg>
        <pc:spChg chg="add mod topLvl">
          <ac:chgData name="Li Qianxiao" userId="64a5c823-0c12-42a3-894d-a19ad3bb3348" providerId="ADAL" clId="{D437F121-F874-4FBF-9B2D-DE3D2C63A9A6}" dt="2020-09-12T09:35:23.203" v="1001" actId="20577"/>
          <ac:spMkLst>
            <pc:docMk/>
            <pc:sldMk cId="1897515666" sldId="275"/>
            <ac:spMk id="16" creationId="{5846086C-1520-4DD8-AACE-B034FB49ADBA}"/>
          </ac:spMkLst>
        </pc:spChg>
        <pc:spChg chg="add del mod">
          <ac:chgData name="Li Qianxiao" userId="64a5c823-0c12-42a3-894d-a19ad3bb3348" providerId="ADAL" clId="{D437F121-F874-4FBF-9B2D-DE3D2C63A9A6}" dt="2020-09-12T08:04:40.848" v="220" actId="478"/>
          <ac:spMkLst>
            <pc:docMk/>
            <pc:sldMk cId="1897515666" sldId="275"/>
            <ac:spMk id="19" creationId="{B4DC53D2-91AF-4495-BC20-F464FE7EBCB6}"/>
          </ac:spMkLst>
        </pc:spChg>
        <pc:grpChg chg="add mod">
          <ac:chgData name="Li Qianxiao" userId="64a5c823-0c12-42a3-894d-a19ad3bb3348" providerId="ADAL" clId="{D437F121-F874-4FBF-9B2D-DE3D2C63A9A6}" dt="2020-09-12T08:06:47.023" v="250" actId="20577"/>
          <ac:grpSpMkLst>
            <pc:docMk/>
            <pc:sldMk cId="1897515666" sldId="275"/>
            <ac:grpSpMk id="17" creationId="{015F944A-2BFA-4D24-8B72-FE211FBFA6DE}"/>
          </ac:grpSpMkLst>
        </pc:grpChg>
        <pc:grpChg chg="add mod">
          <ac:chgData name="Li Qianxiao" userId="64a5c823-0c12-42a3-894d-a19ad3bb3348" providerId="ADAL" clId="{D437F121-F874-4FBF-9B2D-DE3D2C63A9A6}" dt="2020-09-12T08:06:47.023" v="250" actId="20577"/>
          <ac:grpSpMkLst>
            <pc:docMk/>
            <pc:sldMk cId="1897515666" sldId="275"/>
            <ac:grpSpMk id="18" creationId="{136FBE40-6C38-4FBE-973D-D4B53849CE28}"/>
          </ac:grpSpMkLst>
        </pc:grpChg>
        <pc:grpChg chg="add del mod">
          <ac:chgData name="Li Qianxiao" userId="64a5c823-0c12-42a3-894d-a19ad3bb3348" providerId="ADAL" clId="{D437F121-F874-4FBF-9B2D-DE3D2C63A9A6}" dt="2020-09-12T08:05:26.755" v="241" actId="165"/>
          <ac:grpSpMkLst>
            <pc:docMk/>
            <pc:sldMk cId="1897515666" sldId="275"/>
            <ac:grpSpMk id="20" creationId="{E4DC4BEC-5916-4956-9CEF-6E2D637C20BA}"/>
          </ac:grpSpMkLst>
        </pc:grpChg>
        <pc:grpChg chg="add mod">
          <ac:chgData name="Li Qianxiao" userId="64a5c823-0c12-42a3-894d-a19ad3bb3348" providerId="ADAL" clId="{D437F121-F874-4FBF-9B2D-DE3D2C63A9A6}" dt="2020-09-12T08:06:47.023" v="250" actId="20577"/>
          <ac:grpSpMkLst>
            <pc:docMk/>
            <pc:sldMk cId="1897515666" sldId="275"/>
            <ac:grpSpMk id="21" creationId="{1DD6F084-40A4-41E1-9C27-B2B12773C787}"/>
          </ac:grpSpMkLst>
        </pc:grpChg>
        <pc:grpChg chg="add del mod">
          <ac:chgData name="Li Qianxiao" userId="64a5c823-0c12-42a3-894d-a19ad3bb3348" providerId="ADAL" clId="{D437F121-F874-4FBF-9B2D-DE3D2C63A9A6}" dt="2020-09-12T09:35:13.456" v="996" actId="478"/>
          <ac:grpSpMkLst>
            <pc:docMk/>
            <pc:sldMk cId="1897515666" sldId="275"/>
            <ac:grpSpMk id="22" creationId="{2F12FAFD-C655-4DA3-874E-E10AAC3A6CFD}"/>
          </ac:grpSpMkLst>
        </pc:grpChg>
        <pc:grpChg chg="add del mod">
          <ac:chgData name="Li Qianxiao" userId="64a5c823-0c12-42a3-894d-a19ad3bb3348" providerId="ADAL" clId="{D437F121-F874-4FBF-9B2D-DE3D2C63A9A6}" dt="2020-09-12T09:35:15.034" v="997" actId="478"/>
          <ac:grpSpMkLst>
            <pc:docMk/>
            <pc:sldMk cId="1897515666" sldId="275"/>
            <ac:grpSpMk id="23" creationId="{865F7263-626A-49C2-BBD2-531B028A3AF2}"/>
          </ac:grpSpMkLst>
        </pc:grpChg>
        <pc:grpChg chg="add mod">
          <ac:chgData name="Li Qianxiao" userId="64a5c823-0c12-42a3-894d-a19ad3bb3348" providerId="ADAL" clId="{D437F121-F874-4FBF-9B2D-DE3D2C63A9A6}" dt="2020-09-12T08:06:47.023" v="250" actId="20577"/>
          <ac:grpSpMkLst>
            <pc:docMk/>
            <pc:sldMk cId="1897515666" sldId="275"/>
            <ac:grpSpMk id="24" creationId="{C68A5D2B-EDA6-425B-8E5C-F034BA334EFF}"/>
          </ac:grpSpMkLst>
        </pc:grpChg>
        <pc:picChg chg="add del mod">
          <ac:chgData name="Li Qianxiao" userId="64a5c823-0c12-42a3-894d-a19ad3bb3348" providerId="ADAL" clId="{D437F121-F874-4FBF-9B2D-DE3D2C63A9A6}" dt="2020-09-12T07:52:51.400" v="17" actId="478"/>
          <ac:picMkLst>
            <pc:docMk/>
            <pc:sldMk cId="1897515666" sldId="275"/>
            <ac:picMk id="3" creationId="{BBE527AD-47D8-46F2-8185-6372CDD002BF}"/>
          </ac:picMkLst>
        </pc:picChg>
        <pc:picChg chg="add mod">
          <ac:chgData name="Li Qianxiao" userId="64a5c823-0c12-42a3-894d-a19ad3bb3348" providerId="ADAL" clId="{D437F121-F874-4FBF-9B2D-DE3D2C63A9A6}" dt="2020-09-12T08:06:47.023" v="250" actId="20577"/>
          <ac:picMkLst>
            <pc:docMk/>
            <pc:sldMk cId="1897515666" sldId="275"/>
            <ac:picMk id="5" creationId="{34705349-025D-4AAD-83F8-40A66A69DB55}"/>
          </ac:picMkLst>
        </pc:picChg>
        <pc:cxnChg chg="add mod topLvl">
          <ac:chgData name="Li Qianxiao" userId="64a5c823-0c12-42a3-894d-a19ad3bb3348" providerId="ADAL" clId="{D437F121-F874-4FBF-9B2D-DE3D2C63A9A6}" dt="2020-09-12T08:06:47.023" v="250" actId="20577"/>
          <ac:cxnSpMkLst>
            <pc:docMk/>
            <pc:sldMk cId="1897515666" sldId="275"/>
            <ac:cxnSpMk id="15" creationId="{0F208D83-EEEE-4548-A7AF-987F1B5FCFE2}"/>
          </ac:cxnSpMkLst>
        </pc:cxnChg>
      </pc:sldChg>
      <pc:sldChg chg="addSp delSp modSp new mod">
        <pc:chgData name="Li Qianxiao" userId="64a5c823-0c12-42a3-894d-a19ad3bb3348" providerId="ADAL" clId="{D437F121-F874-4FBF-9B2D-DE3D2C63A9A6}" dt="2020-09-12T09:37:56.293" v="1045" actId="20577"/>
        <pc:sldMkLst>
          <pc:docMk/>
          <pc:sldMk cId="1366598823" sldId="276"/>
        </pc:sldMkLst>
        <pc:spChg chg="del mod">
          <ac:chgData name="Li Qianxiao" userId="64a5c823-0c12-42a3-894d-a19ad3bb3348" providerId="ADAL" clId="{D437F121-F874-4FBF-9B2D-DE3D2C63A9A6}" dt="2020-09-12T08:11:57.218" v="253" actId="478"/>
          <ac:spMkLst>
            <pc:docMk/>
            <pc:sldMk cId="1366598823" sldId="276"/>
            <ac:spMk id="7" creationId="{12AB84B8-6EB3-4523-933C-388B34D53AC9}"/>
          </ac:spMkLst>
        </pc:spChg>
        <pc:spChg chg="del mod topLvl">
          <ac:chgData name="Li Qianxiao" userId="64a5c823-0c12-42a3-894d-a19ad3bb3348" providerId="ADAL" clId="{D437F121-F874-4FBF-9B2D-DE3D2C63A9A6}" dt="2020-09-12T08:22:24.121" v="507" actId="478"/>
          <ac:spMkLst>
            <pc:docMk/>
            <pc:sldMk cId="1366598823" sldId="276"/>
            <ac:spMk id="9" creationId="{783C4872-8699-44D5-AF9F-35F677FA6334}"/>
          </ac:spMkLst>
        </pc:spChg>
        <pc:spChg chg="del mod">
          <ac:chgData name="Li Qianxiao" userId="64a5c823-0c12-42a3-894d-a19ad3bb3348" providerId="ADAL" clId="{D437F121-F874-4FBF-9B2D-DE3D2C63A9A6}" dt="2020-09-12T08:11:57.218" v="253" actId="478"/>
          <ac:spMkLst>
            <pc:docMk/>
            <pc:sldMk cId="1366598823" sldId="276"/>
            <ac:spMk id="10" creationId="{4202CD1E-D81A-411A-9760-00BB7B122603}"/>
          </ac:spMkLst>
        </pc:spChg>
        <pc:spChg chg="del mod">
          <ac:chgData name="Li Qianxiao" userId="64a5c823-0c12-42a3-894d-a19ad3bb3348" providerId="ADAL" clId="{D437F121-F874-4FBF-9B2D-DE3D2C63A9A6}" dt="2020-09-12T08:11:57.218" v="253" actId="478"/>
          <ac:spMkLst>
            <pc:docMk/>
            <pc:sldMk cId="1366598823" sldId="276"/>
            <ac:spMk id="11" creationId="{70B64B54-E581-4BCA-B632-2157CA6EE8CD}"/>
          </ac:spMkLst>
        </pc:spChg>
        <pc:spChg chg="del mod">
          <ac:chgData name="Li Qianxiao" userId="64a5c823-0c12-42a3-894d-a19ad3bb3348" providerId="ADAL" clId="{D437F121-F874-4FBF-9B2D-DE3D2C63A9A6}" dt="2020-09-12T08:11:57.218" v="253" actId="478"/>
          <ac:spMkLst>
            <pc:docMk/>
            <pc:sldMk cId="1366598823" sldId="276"/>
            <ac:spMk id="12" creationId="{AE49FD3C-3DB1-4B5F-9F49-54A3DFBBE69E}"/>
          </ac:spMkLst>
        </pc:spChg>
        <pc:spChg chg="del mod topLvl">
          <ac:chgData name="Li Qianxiao" userId="64a5c823-0c12-42a3-894d-a19ad3bb3348" providerId="ADAL" clId="{D437F121-F874-4FBF-9B2D-DE3D2C63A9A6}" dt="2020-09-12T08:22:13.022" v="503" actId="478"/>
          <ac:spMkLst>
            <pc:docMk/>
            <pc:sldMk cId="1366598823" sldId="276"/>
            <ac:spMk id="14" creationId="{892A50BE-5857-41C7-AFB8-D074A6742C2B}"/>
          </ac:spMkLst>
        </pc:spChg>
        <pc:spChg chg="del mod">
          <ac:chgData name="Li Qianxiao" userId="64a5c823-0c12-42a3-894d-a19ad3bb3348" providerId="ADAL" clId="{D437F121-F874-4FBF-9B2D-DE3D2C63A9A6}" dt="2020-09-12T08:11:57.218" v="253" actId="478"/>
          <ac:spMkLst>
            <pc:docMk/>
            <pc:sldMk cId="1366598823" sldId="276"/>
            <ac:spMk id="16" creationId="{FC79EE38-193A-4778-AFF1-31EA6EA94313}"/>
          </ac:spMkLst>
        </pc:spChg>
        <pc:spChg chg="mod topLvl">
          <ac:chgData name="Li Qianxiao" userId="64a5c823-0c12-42a3-894d-a19ad3bb3348" providerId="ADAL" clId="{D437F121-F874-4FBF-9B2D-DE3D2C63A9A6}" dt="2020-09-12T09:02:00.677" v="913" actId="20577"/>
          <ac:spMkLst>
            <pc:docMk/>
            <pc:sldMk cId="1366598823" sldId="276"/>
            <ac:spMk id="17" creationId="{77E6A551-D70C-4748-9334-58249B8EAEE9}"/>
          </ac:spMkLst>
        </pc:spChg>
        <pc:spChg chg="add mod topLvl">
          <ac:chgData name="Li Qianxiao" userId="64a5c823-0c12-42a3-894d-a19ad3bb3348" providerId="ADAL" clId="{D437F121-F874-4FBF-9B2D-DE3D2C63A9A6}" dt="2020-09-12T09:02:04.432" v="914" actId="20577"/>
          <ac:spMkLst>
            <pc:docMk/>
            <pc:sldMk cId="1366598823" sldId="276"/>
            <ac:spMk id="19" creationId="{3A94E300-3848-42D3-9936-86EFB92557FB}"/>
          </ac:spMkLst>
        </pc:spChg>
        <pc:spChg chg="add mod topLvl">
          <ac:chgData name="Li Qianxiao" userId="64a5c823-0c12-42a3-894d-a19ad3bb3348" providerId="ADAL" clId="{D437F121-F874-4FBF-9B2D-DE3D2C63A9A6}" dt="2020-09-12T09:02:08.643" v="915" actId="20577"/>
          <ac:spMkLst>
            <pc:docMk/>
            <pc:sldMk cId="1366598823" sldId="276"/>
            <ac:spMk id="21" creationId="{63BA223E-7D20-4C00-A490-ED5603AACBC8}"/>
          </ac:spMkLst>
        </pc:spChg>
        <pc:spChg chg="add mod topLvl">
          <ac:chgData name="Li Qianxiao" userId="64a5c823-0c12-42a3-894d-a19ad3bb3348" providerId="ADAL" clId="{D437F121-F874-4FBF-9B2D-DE3D2C63A9A6}" dt="2020-09-12T08:23:30.326" v="528" actId="164"/>
          <ac:spMkLst>
            <pc:docMk/>
            <pc:sldMk cId="1366598823" sldId="276"/>
            <ac:spMk id="23" creationId="{4F8EB148-D813-4CDA-BF76-E4433502A70C}"/>
          </ac:spMkLst>
        </pc:spChg>
        <pc:spChg chg="add mod topLvl">
          <ac:chgData name="Li Qianxiao" userId="64a5c823-0c12-42a3-894d-a19ad3bb3348" providerId="ADAL" clId="{D437F121-F874-4FBF-9B2D-DE3D2C63A9A6}" dt="2020-09-12T09:02:13.118" v="916" actId="20577"/>
          <ac:spMkLst>
            <pc:docMk/>
            <pc:sldMk cId="1366598823" sldId="276"/>
            <ac:spMk id="25" creationId="{CB3FF1B9-AFD0-48B7-B8C9-98A89495C825}"/>
          </ac:spMkLst>
        </pc:spChg>
        <pc:spChg chg="add mod topLvl">
          <ac:chgData name="Li Qianxiao" userId="64a5c823-0c12-42a3-894d-a19ad3bb3348" providerId="ADAL" clId="{D437F121-F874-4FBF-9B2D-DE3D2C63A9A6}" dt="2020-09-12T09:02:17.743" v="918" actId="20577"/>
          <ac:spMkLst>
            <pc:docMk/>
            <pc:sldMk cId="1366598823" sldId="276"/>
            <ac:spMk id="27" creationId="{67DBA05A-1434-410E-A43A-BEACCF30119A}"/>
          </ac:spMkLst>
        </pc:spChg>
        <pc:spChg chg="add del mod">
          <ac:chgData name="Li Qianxiao" userId="64a5c823-0c12-42a3-894d-a19ad3bb3348" providerId="ADAL" clId="{D437F121-F874-4FBF-9B2D-DE3D2C63A9A6}" dt="2020-09-12T08:12:59.291" v="278" actId="478"/>
          <ac:spMkLst>
            <pc:docMk/>
            <pc:sldMk cId="1366598823" sldId="276"/>
            <ac:spMk id="29" creationId="{58C7C802-A38C-45E9-A41A-FF8D2290B3B7}"/>
          </ac:spMkLst>
        </pc:spChg>
        <pc:spChg chg="add del mod">
          <ac:chgData name="Li Qianxiao" userId="64a5c823-0c12-42a3-894d-a19ad3bb3348" providerId="ADAL" clId="{D437F121-F874-4FBF-9B2D-DE3D2C63A9A6}" dt="2020-09-12T08:23:37.534" v="530" actId="478"/>
          <ac:spMkLst>
            <pc:docMk/>
            <pc:sldMk cId="1366598823" sldId="276"/>
            <ac:spMk id="38" creationId="{13A087E9-B345-4F73-A938-A9E73BB2A100}"/>
          </ac:spMkLst>
        </pc:spChg>
        <pc:spChg chg="add del">
          <ac:chgData name="Li Qianxiao" userId="64a5c823-0c12-42a3-894d-a19ad3bb3348" providerId="ADAL" clId="{D437F121-F874-4FBF-9B2D-DE3D2C63A9A6}" dt="2020-09-12T08:20:01.978" v="435" actId="22"/>
          <ac:spMkLst>
            <pc:docMk/>
            <pc:sldMk cId="1366598823" sldId="276"/>
            <ac:spMk id="42" creationId="{E3B0C11C-CC5D-43E1-B407-916D019CD0E7}"/>
          </ac:spMkLst>
        </pc:spChg>
        <pc:spChg chg="add del">
          <ac:chgData name="Li Qianxiao" userId="64a5c823-0c12-42a3-894d-a19ad3bb3348" providerId="ADAL" clId="{D437F121-F874-4FBF-9B2D-DE3D2C63A9A6}" dt="2020-09-12T08:20:22.480" v="448" actId="22"/>
          <ac:spMkLst>
            <pc:docMk/>
            <pc:sldMk cId="1366598823" sldId="276"/>
            <ac:spMk id="44" creationId="{27079E36-0037-419B-98D0-094A14157BF5}"/>
          </ac:spMkLst>
        </pc:spChg>
        <pc:spChg chg="add del">
          <ac:chgData name="Li Qianxiao" userId="64a5c823-0c12-42a3-894d-a19ad3bb3348" providerId="ADAL" clId="{D437F121-F874-4FBF-9B2D-DE3D2C63A9A6}" dt="2020-09-12T08:20:35.436" v="455" actId="22"/>
          <ac:spMkLst>
            <pc:docMk/>
            <pc:sldMk cId="1366598823" sldId="276"/>
            <ac:spMk id="46" creationId="{CD50772B-D507-43FC-A4E6-389D35CFD768}"/>
          </ac:spMkLst>
        </pc:spChg>
        <pc:spChg chg="add del">
          <ac:chgData name="Li Qianxiao" userId="64a5c823-0c12-42a3-894d-a19ad3bb3348" providerId="ADAL" clId="{D437F121-F874-4FBF-9B2D-DE3D2C63A9A6}" dt="2020-09-12T08:20:40.710" v="458" actId="22"/>
          <ac:spMkLst>
            <pc:docMk/>
            <pc:sldMk cId="1366598823" sldId="276"/>
            <ac:spMk id="48" creationId="{E65EA82C-3372-4B93-B694-42441A190BF8}"/>
          </ac:spMkLst>
        </pc:spChg>
        <pc:spChg chg="add del">
          <ac:chgData name="Li Qianxiao" userId="64a5c823-0c12-42a3-894d-a19ad3bb3348" providerId="ADAL" clId="{D437F121-F874-4FBF-9B2D-DE3D2C63A9A6}" dt="2020-09-12T08:20:42.307" v="460" actId="22"/>
          <ac:spMkLst>
            <pc:docMk/>
            <pc:sldMk cId="1366598823" sldId="276"/>
            <ac:spMk id="50" creationId="{709BBAF0-8EF5-49B4-98F4-A72B6F621008}"/>
          </ac:spMkLst>
        </pc:spChg>
        <pc:spChg chg="add mod topLvl">
          <ac:chgData name="Li Qianxiao" userId="64a5c823-0c12-42a3-894d-a19ad3bb3348" providerId="ADAL" clId="{D437F121-F874-4FBF-9B2D-DE3D2C63A9A6}" dt="2020-09-12T08:23:30.326" v="528" actId="164"/>
          <ac:spMkLst>
            <pc:docMk/>
            <pc:sldMk cId="1366598823" sldId="276"/>
            <ac:spMk id="51" creationId="{F35F7E4D-A8E8-4932-B1A2-DD08EA5D7BA6}"/>
          </ac:spMkLst>
        </pc:spChg>
        <pc:spChg chg="add del">
          <ac:chgData name="Li Qianxiao" userId="64a5c823-0c12-42a3-894d-a19ad3bb3348" providerId="ADAL" clId="{D437F121-F874-4FBF-9B2D-DE3D2C63A9A6}" dt="2020-09-12T08:22:26.312" v="509" actId="22"/>
          <ac:spMkLst>
            <pc:docMk/>
            <pc:sldMk cId="1366598823" sldId="276"/>
            <ac:spMk id="54" creationId="{974A9ED6-471B-4955-A297-2D58E678563C}"/>
          </ac:spMkLst>
        </pc:spChg>
        <pc:spChg chg="add mod topLvl">
          <ac:chgData name="Li Qianxiao" userId="64a5c823-0c12-42a3-894d-a19ad3bb3348" providerId="ADAL" clId="{D437F121-F874-4FBF-9B2D-DE3D2C63A9A6}" dt="2020-09-12T09:37:56.293" v="1045" actId="20577"/>
          <ac:spMkLst>
            <pc:docMk/>
            <pc:sldMk cId="1366598823" sldId="276"/>
            <ac:spMk id="56" creationId="{08F6FB93-42D8-45CE-9E8A-CBB194CDB4FA}"/>
          </ac:spMkLst>
        </pc:spChg>
        <pc:spChg chg="add mod">
          <ac:chgData name="Li Qianxiao" userId="64a5c823-0c12-42a3-894d-a19ad3bb3348" providerId="ADAL" clId="{D437F121-F874-4FBF-9B2D-DE3D2C63A9A6}" dt="2020-09-12T09:04:25.488" v="953" actId="164"/>
          <ac:spMkLst>
            <pc:docMk/>
            <pc:sldMk cId="1366598823" sldId="276"/>
            <ac:spMk id="61" creationId="{58B424B1-4C9E-4AFF-8F62-AFF5B1960289}"/>
          </ac:spMkLst>
        </pc:spChg>
        <pc:spChg chg="add mod">
          <ac:chgData name="Li Qianxiao" userId="64a5c823-0c12-42a3-894d-a19ad3bb3348" providerId="ADAL" clId="{D437F121-F874-4FBF-9B2D-DE3D2C63A9A6}" dt="2020-09-12T09:04:25.488" v="953" actId="164"/>
          <ac:spMkLst>
            <pc:docMk/>
            <pc:sldMk cId="1366598823" sldId="276"/>
            <ac:spMk id="63" creationId="{701E8707-D679-4D63-9918-2E01AD135933}"/>
          </ac:spMkLst>
        </pc:spChg>
        <pc:spChg chg="add mod">
          <ac:chgData name="Li Qianxiao" userId="64a5c823-0c12-42a3-894d-a19ad3bb3348" providerId="ADAL" clId="{D437F121-F874-4FBF-9B2D-DE3D2C63A9A6}" dt="2020-09-12T09:04:25.488" v="953" actId="164"/>
          <ac:spMkLst>
            <pc:docMk/>
            <pc:sldMk cId="1366598823" sldId="276"/>
            <ac:spMk id="65" creationId="{F749607D-7662-4ECC-ADB4-E31442D18350}"/>
          </ac:spMkLst>
        </pc:spChg>
        <pc:spChg chg="add del mod">
          <ac:chgData name="Li Qianxiao" userId="64a5c823-0c12-42a3-894d-a19ad3bb3348" providerId="ADAL" clId="{D437F121-F874-4FBF-9B2D-DE3D2C63A9A6}" dt="2020-09-12T09:03:33.782" v="938" actId="478"/>
          <ac:spMkLst>
            <pc:docMk/>
            <pc:sldMk cId="1366598823" sldId="276"/>
            <ac:spMk id="67" creationId="{198CDD83-2845-4037-8F36-82D3863CB5F9}"/>
          </ac:spMkLst>
        </pc:spChg>
        <pc:spChg chg="add del mod">
          <ac:chgData name="Li Qianxiao" userId="64a5c823-0c12-42a3-894d-a19ad3bb3348" providerId="ADAL" clId="{D437F121-F874-4FBF-9B2D-DE3D2C63A9A6}" dt="2020-09-12T09:03:33.782" v="938" actId="478"/>
          <ac:spMkLst>
            <pc:docMk/>
            <pc:sldMk cId="1366598823" sldId="276"/>
            <ac:spMk id="69" creationId="{DBE97B0C-5997-4232-84AE-1AD3AC25FD6F}"/>
          </ac:spMkLst>
        </pc:spChg>
        <pc:spChg chg="add mod">
          <ac:chgData name="Li Qianxiao" userId="64a5c823-0c12-42a3-894d-a19ad3bb3348" providerId="ADAL" clId="{D437F121-F874-4FBF-9B2D-DE3D2C63A9A6}" dt="2020-09-12T09:04:25.488" v="953" actId="164"/>
          <ac:spMkLst>
            <pc:docMk/>
            <pc:sldMk cId="1366598823" sldId="276"/>
            <ac:spMk id="71" creationId="{DB0562DB-9E9D-4ED6-92C1-4BC2FC0F5D17}"/>
          </ac:spMkLst>
        </pc:spChg>
        <pc:grpChg chg="add del mod">
          <ac:chgData name="Li Qianxiao" userId="64a5c823-0c12-42a3-894d-a19ad3bb3348" providerId="ADAL" clId="{D437F121-F874-4FBF-9B2D-DE3D2C63A9A6}" dt="2020-09-12T08:12:00.685" v="254" actId="165"/>
          <ac:grpSpMkLst>
            <pc:docMk/>
            <pc:sldMk cId="1366598823" sldId="276"/>
            <ac:grpSpMk id="2" creationId="{356C1D92-8F40-433E-92BD-791161740E0D}"/>
          </ac:grpSpMkLst>
        </pc:grpChg>
        <pc:grpChg chg="del mod topLvl">
          <ac:chgData name="Li Qianxiao" userId="64a5c823-0c12-42a3-894d-a19ad3bb3348" providerId="ADAL" clId="{D437F121-F874-4FBF-9B2D-DE3D2C63A9A6}" dt="2020-09-12T08:12:00.861" v="255" actId="165"/>
          <ac:grpSpMkLst>
            <pc:docMk/>
            <pc:sldMk cId="1366598823" sldId="276"/>
            <ac:grpSpMk id="3" creationId="{9EAB2372-3113-4FBE-8A78-482AA7EE0ED4}"/>
          </ac:grpSpMkLst>
        </pc:grpChg>
        <pc:grpChg chg="del mod">
          <ac:chgData name="Li Qianxiao" userId="64a5c823-0c12-42a3-894d-a19ad3bb3348" providerId="ADAL" clId="{D437F121-F874-4FBF-9B2D-DE3D2C63A9A6}" dt="2020-09-12T08:11:57.218" v="253" actId="478"/>
          <ac:grpSpMkLst>
            <pc:docMk/>
            <pc:sldMk cId="1366598823" sldId="276"/>
            <ac:grpSpMk id="4" creationId="{B2310525-D624-4787-8111-D0DA24D30BF6}"/>
          </ac:grpSpMkLst>
        </pc:grpChg>
        <pc:grpChg chg="del mod">
          <ac:chgData name="Li Qianxiao" userId="64a5c823-0c12-42a3-894d-a19ad3bb3348" providerId="ADAL" clId="{D437F121-F874-4FBF-9B2D-DE3D2C63A9A6}" dt="2020-09-12T08:11:57.218" v="253" actId="478"/>
          <ac:grpSpMkLst>
            <pc:docMk/>
            <pc:sldMk cId="1366598823" sldId="276"/>
            <ac:grpSpMk id="5" creationId="{93C5F2C8-8AC3-4573-A8D2-0AAC5934C475}"/>
          </ac:grpSpMkLst>
        </pc:grpChg>
        <pc:grpChg chg="del mod">
          <ac:chgData name="Li Qianxiao" userId="64a5c823-0c12-42a3-894d-a19ad3bb3348" providerId="ADAL" clId="{D437F121-F874-4FBF-9B2D-DE3D2C63A9A6}" dt="2020-09-12T08:11:57.218" v="253" actId="478"/>
          <ac:grpSpMkLst>
            <pc:docMk/>
            <pc:sldMk cId="1366598823" sldId="276"/>
            <ac:grpSpMk id="8" creationId="{AF20320A-CE61-44DD-96E7-D7A581293990}"/>
          </ac:grpSpMkLst>
        </pc:grpChg>
        <pc:grpChg chg="del mod">
          <ac:chgData name="Li Qianxiao" userId="64a5c823-0c12-42a3-894d-a19ad3bb3348" providerId="ADAL" clId="{D437F121-F874-4FBF-9B2D-DE3D2C63A9A6}" dt="2020-09-12T08:11:57.218" v="253" actId="478"/>
          <ac:grpSpMkLst>
            <pc:docMk/>
            <pc:sldMk cId="1366598823" sldId="276"/>
            <ac:grpSpMk id="13" creationId="{12913FA0-0E8D-46C5-A3F7-656EB3C3DB39}"/>
          </ac:grpSpMkLst>
        </pc:grpChg>
        <pc:grpChg chg="add del mod topLvl">
          <ac:chgData name="Li Qianxiao" userId="64a5c823-0c12-42a3-894d-a19ad3bb3348" providerId="ADAL" clId="{D437F121-F874-4FBF-9B2D-DE3D2C63A9A6}" dt="2020-09-12T08:18:34.568" v="404" actId="165"/>
          <ac:grpSpMkLst>
            <pc:docMk/>
            <pc:sldMk cId="1366598823" sldId="276"/>
            <ac:grpSpMk id="31" creationId="{3336225C-516F-4534-9A16-A56FDD525339}"/>
          </ac:grpSpMkLst>
        </pc:grpChg>
        <pc:grpChg chg="add del mod">
          <ac:chgData name="Li Qianxiao" userId="64a5c823-0c12-42a3-894d-a19ad3bb3348" providerId="ADAL" clId="{D437F121-F874-4FBF-9B2D-DE3D2C63A9A6}" dt="2020-09-12T08:18:34.125" v="403" actId="165"/>
          <ac:grpSpMkLst>
            <pc:docMk/>
            <pc:sldMk cId="1366598823" sldId="276"/>
            <ac:grpSpMk id="37" creationId="{283C0172-AFE6-4809-8822-4FBB171200EC}"/>
          </ac:grpSpMkLst>
        </pc:grpChg>
        <pc:grpChg chg="add del mod topLvl">
          <ac:chgData name="Li Qianxiao" userId="64a5c823-0c12-42a3-894d-a19ad3bb3348" providerId="ADAL" clId="{D437F121-F874-4FBF-9B2D-DE3D2C63A9A6}" dt="2020-09-12T08:23:22.332" v="526" actId="165"/>
          <ac:grpSpMkLst>
            <pc:docMk/>
            <pc:sldMk cId="1366598823" sldId="276"/>
            <ac:grpSpMk id="39" creationId="{D978BEBA-2E7D-47BA-A50B-31180BE3CDBC}"/>
          </ac:grpSpMkLst>
        </pc:grpChg>
        <pc:grpChg chg="add del mod">
          <ac:chgData name="Li Qianxiao" userId="64a5c823-0c12-42a3-894d-a19ad3bb3348" providerId="ADAL" clId="{D437F121-F874-4FBF-9B2D-DE3D2C63A9A6}" dt="2020-09-12T08:22:19.035" v="505" actId="165"/>
          <ac:grpSpMkLst>
            <pc:docMk/>
            <pc:sldMk cId="1366598823" sldId="276"/>
            <ac:grpSpMk id="40" creationId="{BC4AE4E7-D1D3-470F-B36F-69005EFC8DB8}"/>
          </ac:grpSpMkLst>
        </pc:grpChg>
        <pc:grpChg chg="add del mod">
          <ac:chgData name="Li Qianxiao" userId="64a5c823-0c12-42a3-894d-a19ad3bb3348" providerId="ADAL" clId="{D437F121-F874-4FBF-9B2D-DE3D2C63A9A6}" dt="2020-09-12T08:23:21.841" v="525" actId="165"/>
          <ac:grpSpMkLst>
            <pc:docMk/>
            <pc:sldMk cId="1366598823" sldId="276"/>
            <ac:grpSpMk id="58" creationId="{C7EFB5A2-D6C1-426C-9016-38C3033B1CFD}"/>
          </ac:grpSpMkLst>
        </pc:grpChg>
        <pc:grpChg chg="add mod">
          <ac:chgData name="Li Qianxiao" userId="64a5c823-0c12-42a3-894d-a19ad3bb3348" providerId="ADAL" clId="{D437F121-F874-4FBF-9B2D-DE3D2C63A9A6}" dt="2020-09-12T09:04:25.488" v="953" actId="164"/>
          <ac:grpSpMkLst>
            <pc:docMk/>
            <pc:sldMk cId="1366598823" sldId="276"/>
            <ac:grpSpMk id="59" creationId="{5CF942C2-2839-40F7-9A5C-129044558A84}"/>
          </ac:grpSpMkLst>
        </pc:grpChg>
        <pc:grpChg chg="add mod">
          <ac:chgData name="Li Qianxiao" userId="64a5c823-0c12-42a3-894d-a19ad3bb3348" providerId="ADAL" clId="{D437F121-F874-4FBF-9B2D-DE3D2C63A9A6}" dt="2020-09-12T09:04:25.488" v="953" actId="164"/>
          <ac:grpSpMkLst>
            <pc:docMk/>
            <pc:sldMk cId="1366598823" sldId="276"/>
            <ac:grpSpMk id="72" creationId="{2072EAE4-50E5-4270-9B14-F09EC0EFD813}"/>
          </ac:grpSpMkLst>
        </pc:grpChg>
        <pc:picChg chg="del mod">
          <ac:chgData name="Li Qianxiao" userId="64a5c823-0c12-42a3-894d-a19ad3bb3348" providerId="ADAL" clId="{D437F121-F874-4FBF-9B2D-DE3D2C63A9A6}" dt="2020-09-12T08:11:57.218" v="253" actId="478"/>
          <ac:picMkLst>
            <pc:docMk/>
            <pc:sldMk cId="1366598823" sldId="276"/>
            <ac:picMk id="15" creationId="{9850C5E1-3001-4C71-9345-348829C7B100}"/>
          </ac:picMkLst>
        </pc:picChg>
        <pc:cxnChg chg="mod topLvl">
          <ac:chgData name="Li Qianxiao" userId="64a5c823-0c12-42a3-894d-a19ad3bb3348" providerId="ADAL" clId="{D437F121-F874-4FBF-9B2D-DE3D2C63A9A6}" dt="2020-09-12T08:23:30.326" v="528" actId="164"/>
          <ac:cxnSpMkLst>
            <pc:docMk/>
            <pc:sldMk cId="1366598823" sldId="276"/>
            <ac:cxnSpMk id="6" creationId="{ABCBE1CF-3464-4111-A415-D6AC320DB99B}"/>
          </ac:cxnSpMkLst>
        </pc:cxnChg>
      </pc:sldChg>
      <pc:sldChg chg="addSp delSp modSp new mod">
        <pc:chgData name="Li Qianxiao" userId="64a5c823-0c12-42a3-894d-a19ad3bb3348" providerId="ADAL" clId="{D437F121-F874-4FBF-9B2D-DE3D2C63A9A6}" dt="2020-09-13T11:04:45.048" v="1670" actId="164"/>
        <pc:sldMkLst>
          <pc:docMk/>
          <pc:sldMk cId="13452235" sldId="277"/>
        </pc:sldMkLst>
        <pc:spChg chg="add del">
          <ac:chgData name="Li Qianxiao" userId="64a5c823-0c12-42a3-894d-a19ad3bb3348" providerId="ADAL" clId="{D437F121-F874-4FBF-9B2D-DE3D2C63A9A6}" dt="2020-09-13T10:58:05.884" v="1584" actId="478"/>
          <ac:spMkLst>
            <pc:docMk/>
            <pc:sldMk cId="13452235" sldId="277"/>
            <ac:spMk id="2" creationId="{5C266527-5838-4679-BA45-8AA9B3F8E792}"/>
          </ac:spMkLst>
        </pc:spChg>
        <pc:spChg chg="add mod topLvl">
          <ac:chgData name="Li Qianxiao" userId="64a5c823-0c12-42a3-894d-a19ad3bb3348" providerId="ADAL" clId="{D437F121-F874-4FBF-9B2D-DE3D2C63A9A6}" dt="2020-09-13T11:04:45.048" v="1670" actId="164"/>
          <ac:spMkLst>
            <pc:docMk/>
            <pc:sldMk cId="13452235" sldId="277"/>
            <ac:spMk id="3" creationId="{A002DCC8-3A3F-482D-B654-225B22A5EA97}"/>
          </ac:spMkLst>
        </pc:spChg>
        <pc:spChg chg="mod topLvl">
          <ac:chgData name="Li Qianxiao" userId="64a5c823-0c12-42a3-894d-a19ad3bb3348" providerId="ADAL" clId="{D437F121-F874-4FBF-9B2D-DE3D2C63A9A6}" dt="2020-09-13T11:04:43.335" v="1669" actId="164"/>
          <ac:spMkLst>
            <pc:docMk/>
            <pc:sldMk cId="13452235" sldId="277"/>
            <ac:spMk id="7" creationId="{DAE5C067-2EF5-47E5-B03B-C50420871B0A}"/>
          </ac:spMkLst>
        </pc:spChg>
        <pc:spChg chg="add mod topLvl">
          <ac:chgData name="Li Qianxiao" userId="64a5c823-0c12-42a3-894d-a19ad3bb3348" providerId="ADAL" clId="{D437F121-F874-4FBF-9B2D-DE3D2C63A9A6}" dt="2020-09-13T11:04:43.335" v="1669" actId="164"/>
          <ac:spMkLst>
            <pc:docMk/>
            <pc:sldMk cId="13452235" sldId="277"/>
            <ac:spMk id="8" creationId="{D56774F3-BF9A-434F-88B7-1F97B5A49268}"/>
          </ac:spMkLst>
        </pc:spChg>
        <pc:spChg chg="add mod topLvl">
          <ac:chgData name="Li Qianxiao" userId="64a5c823-0c12-42a3-894d-a19ad3bb3348" providerId="ADAL" clId="{D437F121-F874-4FBF-9B2D-DE3D2C63A9A6}" dt="2020-09-13T11:04:45.048" v="1670" actId="164"/>
          <ac:spMkLst>
            <pc:docMk/>
            <pc:sldMk cId="13452235" sldId="277"/>
            <ac:spMk id="9" creationId="{31ED448E-1156-4E0C-9087-27EE14F94093}"/>
          </ac:spMkLst>
        </pc:spChg>
        <pc:spChg chg="del mod topLvl">
          <ac:chgData name="Li Qianxiao" userId="64a5c823-0c12-42a3-894d-a19ad3bb3348" providerId="ADAL" clId="{D437F121-F874-4FBF-9B2D-DE3D2C63A9A6}" dt="2020-09-12T08:33:40.820" v="639" actId="478"/>
          <ac:spMkLst>
            <pc:docMk/>
            <pc:sldMk cId="13452235" sldId="277"/>
            <ac:spMk id="9" creationId="{3CD45180-C1E6-45A4-A43A-B5683EF59749}"/>
          </ac:spMkLst>
        </pc:spChg>
        <pc:spChg chg="add mod topLvl">
          <ac:chgData name="Li Qianxiao" userId="64a5c823-0c12-42a3-894d-a19ad3bb3348" providerId="ADAL" clId="{D437F121-F874-4FBF-9B2D-DE3D2C63A9A6}" dt="2020-09-13T11:04:43.335" v="1669" actId="164"/>
          <ac:spMkLst>
            <pc:docMk/>
            <pc:sldMk cId="13452235" sldId="277"/>
            <ac:spMk id="10" creationId="{1209E269-D2BB-40C7-9400-1546E82C64C5}"/>
          </ac:spMkLst>
        </pc:spChg>
        <pc:spChg chg="del mod topLvl">
          <ac:chgData name="Li Qianxiao" userId="64a5c823-0c12-42a3-894d-a19ad3bb3348" providerId="ADAL" clId="{D437F121-F874-4FBF-9B2D-DE3D2C63A9A6}" dt="2020-09-12T08:32:31.395" v="597" actId="478"/>
          <ac:spMkLst>
            <pc:docMk/>
            <pc:sldMk cId="13452235" sldId="277"/>
            <ac:spMk id="10" creationId="{FC976784-0BD3-4598-9144-F6682C6B9F1F}"/>
          </ac:spMkLst>
        </pc:spChg>
        <pc:spChg chg="del mod topLvl">
          <ac:chgData name="Li Qianxiao" userId="64a5c823-0c12-42a3-894d-a19ad3bb3348" providerId="ADAL" clId="{D437F121-F874-4FBF-9B2D-DE3D2C63A9A6}" dt="2020-09-12T08:32:31.395" v="597" actId="478"/>
          <ac:spMkLst>
            <pc:docMk/>
            <pc:sldMk cId="13452235" sldId="277"/>
            <ac:spMk id="11" creationId="{FA1CF36B-0657-4D02-A111-BD14E83FD556}"/>
          </ac:spMkLst>
        </pc:spChg>
        <pc:spChg chg="del mod topLvl">
          <ac:chgData name="Li Qianxiao" userId="64a5c823-0c12-42a3-894d-a19ad3bb3348" providerId="ADAL" clId="{D437F121-F874-4FBF-9B2D-DE3D2C63A9A6}" dt="2020-09-12T08:32:31.395" v="597" actId="478"/>
          <ac:spMkLst>
            <pc:docMk/>
            <pc:sldMk cId="13452235" sldId="277"/>
            <ac:spMk id="12" creationId="{FD44E570-50FE-492A-83C3-0CC72A4A07A6}"/>
          </ac:spMkLst>
        </pc:spChg>
        <pc:spChg chg="del mod topLvl">
          <ac:chgData name="Li Qianxiao" userId="64a5c823-0c12-42a3-894d-a19ad3bb3348" providerId="ADAL" clId="{D437F121-F874-4FBF-9B2D-DE3D2C63A9A6}" dt="2020-09-12T09:37:00.528" v="1005" actId="478"/>
          <ac:spMkLst>
            <pc:docMk/>
            <pc:sldMk cId="13452235" sldId="277"/>
            <ac:spMk id="14" creationId="{2CFAA0EB-B5FC-4E78-9367-54FA64FAF40A}"/>
          </ac:spMkLst>
        </pc:spChg>
        <pc:spChg chg="del mod topLvl">
          <ac:chgData name="Li Qianxiao" userId="64a5c823-0c12-42a3-894d-a19ad3bb3348" providerId="ADAL" clId="{D437F121-F874-4FBF-9B2D-DE3D2C63A9A6}" dt="2020-09-12T08:30:39.021" v="556" actId="478"/>
          <ac:spMkLst>
            <pc:docMk/>
            <pc:sldMk cId="13452235" sldId="277"/>
            <ac:spMk id="16" creationId="{B1DD2A24-9893-4B7B-8154-40A346989A20}"/>
          </ac:spMkLst>
        </pc:spChg>
        <pc:spChg chg="del mod topLvl">
          <ac:chgData name="Li Qianxiao" userId="64a5c823-0c12-42a3-894d-a19ad3bb3348" providerId="ADAL" clId="{D437F121-F874-4FBF-9B2D-DE3D2C63A9A6}" dt="2020-09-12T08:30:39.021" v="556" actId="478"/>
          <ac:spMkLst>
            <pc:docMk/>
            <pc:sldMk cId="13452235" sldId="277"/>
            <ac:spMk id="17" creationId="{A35E6329-B57D-47B3-829A-A734083F91CB}"/>
          </ac:spMkLst>
        </pc:spChg>
        <pc:spChg chg="add mod topLvl">
          <ac:chgData name="Li Qianxiao" userId="64a5c823-0c12-42a3-894d-a19ad3bb3348" providerId="ADAL" clId="{D437F121-F874-4FBF-9B2D-DE3D2C63A9A6}" dt="2020-09-13T11:04:43.335" v="1669" actId="164"/>
          <ac:spMkLst>
            <pc:docMk/>
            <pc:sldMk cId="13452235" sldId="277"/>
            <ac:spMk id="18" creationId="{332279B4-C6B2-4F47-94FA-F2C171174D13}"/>
          </ac:spMkLst>
        </pc:spChg>
        <pc:spChg chg="add del mod">
          <ac:chgData name="Li Qianxiao" userId="64a5c823-0c12-42a3-894d-a19ad3bb3348" providerId="ADAL" clId="{D437F121-F874-4FBF-9B2D-DE3D2C63A9A6}" dt="2020-09-12T08:30:02.999" v="547" actId="478"/>
          <ac:spMkLst>
            <pc:docMk/>
            <pc:sldMk cId="13452235" sldId="277"/>
            <ac:spMk id="19" creationId="{45BEE575-7407-4D99-997C-44C4C0E12AF3}"/>
          </ac:spMkLst>
        </pc:spChg>
        <pc:spChg chg="add del mod">
          <ac:chgData name="Li Qianxiao" userId="64a5c823-0c12-42a3-894d-a19ad3bb3348" providerId="ADAL" clId="{D437F121-F874-4FBF-9B2D-DE3D2C63A9A6}" dt="2020-09-12T08:29:54.503" v="546" actId="478"/>
          <ac:spMkLst>
            <pc:docMk/>
            <pc:sldMk cId="13452235" sldId="277"/>
            <ac:spMk id="21" creationId="{B7F12329-97F9-4108-8C35-B1F321B750D6}"/>
          </ac:spMkLst>
        </pc:spChg>
        <pc:spChg chg="add del mod topLvl">
          <ac:chgData name="Li Qianxiao" userId="64a5c823-0c12-42a3-894d-a19ad3bb3348" providerId="ADAL" clId="{D437F121-F874-4FBF-9B2D-DE3D2C63A9A6}" dt="2020-09-13T10:59:19.077" v="1596" actId="478"/>
          <ac:spMkLst>
            <pc:docMk/>
            <pc:sldMk cId="13452235" sldId="277"/>
            <ac:spMk id="22" creationId="{EE4123CC-FF13-4BB3-8B6F-CF07D72C5E65}"/>
          </ac:spMkLst>
        </pc:spChg>
        <pc:spChg chg="add del mod">
          <ac:chgData name="Li Qianxiao" userId="64a5c823-0c12-42a3-894d-a19ad3bb3348" providerId="ADAL" clId="{D437F121-F874-4FBF-9B2D-DE3D2C63A9A6}" dt="2020-09-12T08:31:05.803" v="563"/>
          <ac:spMkLst>
            <pc:docMk/>
            <pc:sldMk cId="13452235" sldId="277"/>
            <ac:spMk id="24" creationId="{3815929D-3146-49EE-8A17-2FC914B8FED0}"/>
          </ac:spMkLst>
        </pc:spChg>
        <pc:spChg chg="add mod topLvl">
          <ac:chgData name="Li Qianxiao" userId="64a5c823-0c12-42a3-894d-a19ad3bb3348" providerId="ADAL" clId="{D437F121-F874-4FBF-9B2D-DE3D2C63A9A6}" dt="2020-09-13T11:04:43.335" v="1669" actId="164"/>
          <ac:spMkLst>
            <pc:docMk/>
            <pc:sldMk cId="13452235" sldId="277"/>
            <ac:spMk id="26" creationId="{F5D3B50A-A624-4325-9E4D-35F2AE6D3722}"/>
          </ac:spMkLst>
        </pc:spChg>
        <pc:spChg chg="mod">
          <ac:chgData name="Li Qianxiao" userId="64a5c823-0c12-42a3-894d-a19ad3bb3348" providerId="ADAL" clId="{D437F121-F874-4FBF-9B2D-DE3D2C63A9A6}" dt="2020-09-13T10:56:35.211" v="1561"/>
          <ac:spMkLst>
            <pc:docMk/>
            <pc:sldMk cId="13452235" sldId="277"/>
            <ac:spMk id="27" creationId="{C848424F-5C5E-486B-A7F6-02F00B478BFB}"/>
          </ac:spMkLst>
        </pc:spChg>
        <pc:spChg chg="add mod topLvl">
          <ac:chgData name="Li Qianxiao" userId="64a5c823-0c12-42a3-894d-a19ad3bb3348" providerId="ADAL" clId="{D437F121-F874-4FBF-9B2D-DE3D2C63A9A6}" dt="2020-09-13T11:04:43.335" v="1669" actId="164"/>
          <ac:spMkLst>
            <pc:docMk/>
            <pc:sldMk cId="13452235" sldId="277"/>
            <ac:spMk id="28" creationId="{72C2FB69-B4D4-43F8-8474-11D091235E9A}"/>
          </ac:spMkLst>
        </pc:spChg>
        <pc:spChg chg="mod">
          <ac:chgData name="Li Qianxiao" userId="64a5c823-0c12-42a3-894d-a19ad3bb3348" providerId="ADAL" clId="{D437F121-F874-4FBF-9B2D-DE3D2C63A9A6}" dt="2020-09-13T10:56:35.211" v="1561"/>
          <ac:spMkLst>
            <pc:docMk/>
            <pc:sldMk cId="13452235" sldId="277"/>
            <ac:spMk id="31" creationId="{E2755D5C-D5FC-41D1-8064-5AFEE1F880E1}"/>
          </ac:spMkLst>
        </pc:spChg>
        <pc:spChg chg="mod topLvl">
          <ac:chgData name="Li Qianxiao" userId="64a5c823-0c12-42a3-894d-a19ad3bb3348" providerId="ADAL" clId="{D437F121-F874-4FBF-9B2D-DE3D2C63A9A6}" dt="2020-09-13T11:04:43.335" v="1669" actId="164"/>
          <ac:spMkLst>
            <pc:docMk/>
            <pc:sldMk cId="13452235" sldId="277"/>
            <ac:spMk id="32" creationId="{5C286556-8EE4-4149-BB4E-91B3DFADC23D}"/>
          </ac:spMkLst>
        </pc:spChg>
        <pc:spChg chg="mod topLvl">
          <ac:chgData name="Li Qianxiao" userId="64a5c823-0c12-42a3-894d-a19ad3bb3348" providerId="ADAL" clId="{D437F121-F874-4FBF-9B2D-DE3D2C63A9A6}" dt="2020-09-13T11:04:43.335" v="1669" actId="164"/>
          <ac:spMkLst>
            <pc:docMk/>
            <pc:sldMk cId="13452235" sldId="277"/>
            <ac:spMk id="33" creationId="{9108A81A-9B4A-45BF-B193-111E6E9D6079}"/>
          </ac:spMkLst>
        </pc:spChg>
        <pc:spChg chg="mod topLvl">
          <ac:chgData name="Li Qianxiao" userId="64a5c823-0c12-42a3-894d-a19ad3bb3348" providerId="ADAL" clId="{D437F121-F874-4FBF-9B2D-DE3D2C63A9A6}" dt="2020-09-13T11:04:43.335" v="1669" actId="164"/>
          <ac:spMkLst>
            <pc:docMk/>
            <pc:sldMk cId="13452235" sldId="277"/>
            <ac:spMk id="34" creationId="{69EAF13C-6492-4DA4-958D-6CB8064ADE2F}"/>
          </ac:spMkLst>
        </pc:spChg>
        <pc:spChg chg="del mod">
          <ac:chgData name="Li Qianxiao" userId="64a5c823-0c12-42a3-894d-a19ad3bb3348" providerId="ADAL" clId="{D437F121-F874-4FBF-9B2D-DE3D2C63A9A6}" dt="2020-09-12T08:34:09.042" v="661" actId="478"/>
          <ac:spMkLst>
            <pc:docMk/>
            <pc:sldMk cId="13452235" sldId="277"/>
            <ac:spMk id="35" creationId="{676E2BC6-27ED-4E09-ADEC-84BDF0054BCD}"/>
          </ac:spMkLst>
        </pc:spChg>
        <pc:spChg chg="mod">
          <ac:chgData name="Li Qianxiao" userId="64a5c823-0c12-42a3-894d-a19ad3bb3348" providerId="ADAL" clId="{D437F121-F874-4FBF-9B2D-DE3D2C63A9A6}" dt="2020-09-13T10:56:35.211" v="1561"/>
          <ac:spMkLst>
            <pc:docMk/>
            <pc:sldMk cId="13452235" sldId="277"/>
            <ac:spMk id="35" creationId="{E4742470-6104-4581-995C-1449DAADC052}"/>
          </ac:spMkLst>
        </pc:spChg>
        <pc:spChg chg="mod">
          <ac:chgData name="Li Qianxiao" userId="64a5c823-0c12-42a3-894d-a19ad3bb3348" providerId="ADAL" clId="{D437F121-F874-4FBF-9B2D-DE3D2C63A9A6}" dt="2020-09-13T10:56:35.211" v="1561"/>
          <ac:spMkLst>
            <pc:docMk/>
            <pc:sldMk cId="13452235" sldId="277"/>
            <ac:spMk id="36" creationId="{ECC7762A-E958-4EA5-9C4E-C630E9CFF327}"/>
          </ac:spMkLst>
        </pc:spChg>
        <pc:spChg chg="add del mod">
          <ac:chgData name="Li Qianxiao" userId="64a5c823-0c12-42a3-894d-a19ad3bb3348" providerId="ADAL" clId="{D437F121-F874-4FBF-9B2D-DE3D2C63A9A6}" dt="2020-09-12T09:37:00.528" v="1005" actId="478"/>
          <ac:spMkLst>
            <pc:docMk/>
            <pc:sldMk cId="13452235" sldId="277"/>
            <ac:spMk id="37" creationId="{2D7ED073-0526-4988-8966-CDA319ABB0BC}"/>
          </ac:spMkLst>
        </pc:spChg>
        <pc:spChg chg="add del mod topLvl">
          <ac:chgData name="Li Qianxiao" userId="64a5c823-0c12-42a3-894d-a19ad3bb3348" providerId="ADAL" clId="{D437F121-F874-4FBF-9B2D-DE3D2C63A9A6}" dt="2020-09-13T10:59:51.191" v="1604" actId="478"/>
          <ac:spMkLst>
            <pc:docMk/>
            <pc:sldMk cId="13452235" sldId="277"/>
            <ac:spMk id="38" creationId="{44779C64-7279-4640-B7EA-2E437AACA93A}"/>
          </ac:spMkLst>
        </pc:spChg>
        <pc:spChg chg="mod">
          <ac:chgData name="Li Qianxiao" userId="64a5c823-0c12-42a3-894d-a19ad3bb3348" providerId="ADAL" clId="{D437F121-F874-4FBF-9B2D-DE3D2C63A9A6}" dt="2020-09-13T10:56:35.211" v="1561"/>
          <ac:spMkLst>
            <pc:docMk/>
            <pc:sldMk cId="13452235" sldId="277"/>
            <ac:spMk id="41" creationId="{26554A1F-60A5-4423-AC28-CB1622F03219}"/>
          </ac:spMkLst>
        </pc:spChg>
        <pc:spChg chg="mod">
          <ac:chgData name="Li Qianxiao" userId="64a5c823-0c12-42a3-894d-a19ad3bb3348" providerId="ADAL" clId="{D437F121-F874-4FBF-9B2D-DE3D2C63A9A6}" dt="2020-09-13T10:56:35.211" v="1561"/>
          <ac:spMkLst>
            <pc:docMk/>
            <pc:sldMk cId="13452235" sldId="277"/>
            <ac:spMk id="42" creationId="{A003B807-1D31-4032-B8AD-3A71CD9B13F7}"/>
          </ac:spMkLst>
        </pc:spChg>
        <pc:spChg chg="mod">
          <ac:chgData name="Li Qianxiao" userId="64a5c823-0c12-42a3-894d-a19ad3bb3348" providerId="ADAL" clId="{D437F121-F874-4FBF-9B2D-DE3D2C63A9A6}" dt="2020-09-13T10:56:35.211" v="1561"/>
          <ac:spMkLst>
            <pc:docMk/>
            <pc:sldMk cId="13452235" sldId="277"/>
            <ac:spMk id="43" creationId="{E8A9926A-3515-4A94-BF7C-2D9C176A784A}"/>
          </ac:spMkLst>
        </pc:spChg>
        <pc:spChg chg="mod">
          <ac:chgData name="Li Qianxiao" userId="64a5c823-0c12-42a3-894d-a19ad3bb3348" providerId="ADAL" clId="{D437F121-F874-4FBF-9B2D-DE3D2C63A9A6}" dt="2020-09-13T10:56:35.211" v="1561"/>
          <ac:spMkLst>
            <pc:docMk/>
            <pc:sldMk cId="13452235" sldId="277"/>
            <ac:spMk id="45" creationId="{5E9C7552-8129-4C6A-8105-8FC70348F6BC}"/>
          </ac:spMkLst>
        </pc:spChg>
        <pc:spChg chg="mod">
          <ac:chgData name="Li Qianxiao" userId="64a5c823-0c12-42a3-894d-a19ad3bb3348" providerId="ADAL" clId="{D437F121-F874-4FBF-9B2D-DE3D2C63A9A6}" dt="2020-09-13T10:56:35.211" v="1561"/>
          <ac:spMkLst>
            <pc:docMk/>
            <pc:sldMk cId="13452235" sldId="277"/>
            <ac:spMk id="47" creationId="{4E811840-5DCA-48F2-B99C-B1FC7FFDABF0}"/>
          </ac:spMkLst>
        </pc:spChg>
        <pc:spChg chg="del mod topLvl">
          <ac:chgData name="Li Qianxiao" userId="64a5c823-0c12-42a3-894d-a19ad3bb3348" providerId="ADAL" clId="{D437F121-F874-4FBF-9B2D-DE3D2C63A9A6}" dt="2020-09-13T10:57:41.123" v="1582" actId="478"/>
          <ac:spMkLst>
            <pc:docMk/>
            <pc:sldMk cId="13452235" sldId="277"/>
            <ac:spMk id="53" creationId="{0567D147-38B2-4324-88CB-17E863F6481E}"/>
          </ac:spMkLst>
        </pc:spChg>
        <pc:spChg chg="mod topLvl">
          <ac:chgData name="Li Qianxiao" userId="64a5c823-0c12-42a3-894d-a19ad3bb3348" providerId="ADAL" clId="{D437F121-F874-4FBF-9B2D-DE3D2C63A9A6}" dt="2020-09-13T11:04:45.048" v="1670" actId="164"/>
          <ac:spMkLst>
            <pc:docMk/>
            <pc:sldMk cId="13452235" sldId="277"/>
            <ac:spMk id="54" creationId="{CB8D9610-208A-4A48-BBA7-4011FDB6D43F}"/>
          </ac:spMkLst>
        </pc:spChg>
        <pc:spChg chg="mod topLvl">
          <ac:chgData name="Li Qianxiao" userId="64a5c823-0c12-42a3-894d-a19ad3bb3348" providerId="ADAL" clId="{D437F121-F874-4FBF-9B2D-DE3D2C63A9A6}" dt="2020-09-13T11:04:45.048" v="1670" actId="164"/>
          <ac:spMkLst>
            <pc:docMk/>
            <pc:sldMk cId="13452235" sldId="277"/>
            <ac:spMk id="55" creationId="{6A38909A-DA88-43EB-BA2F-F1DAEEBC5F8F}"/>
          </ac:spMkLst>
        </pc:spChg>
        <pc:spChg chg="mod topLvl">
          <ac:chgData name="Li Qianxiao" userId="64a5c823-0c12-42a3-894d-a19ad3bb3348" providerId="ADAL" clId="{D437F121-F874-4FBF-9B2D-DE3D2C63A9A6}" dt="2020-09-13T11:04:45.048" v="1670" actId="164"/>
          <ac:spMkLst>
            <pc:docMk/>
            <pc:sldMk cId="13452235" sldId="277"/>
            <ac:spMk id="56" creationId="{4B034346-C793-441F-B90E-EA94CC129A4C}"/>
          </ac:spMkLst>
        </pc:spChg>
        <pc:spChg chg="mod topLvl">
          <ac:chgData name="Li Qianxiao" userId="64a5c823-0c12-42a3-894d-a19ad3bb3348" providerId="ADAL" clId="{D437F121-F874-4FBF-9B2D-DE3D2C63A9A6}" dt="2020-09-13T11:04:45.048" v="1670" actId="164"/>
          <ac:spMkLst>
            <pc:docMk/>
            <pc:sldMk cId="13452235" sldId="277"/>
            <ac:spMk id="58" creationId="{99AEC70E-1AF9-4593-9B1C-0DB052FCA31B}"/>
          </ac:spMkLst>
        </pc:spChg>
        <pc:spChg chg="mod topLvl">
          <ac:chgData name="Li Qianxiao" userId="64a5c823-0c12-42a3-894d-a19ad3bb3348" providerId="ADAL" clId="{D437F121-F874-4FBF-9B2D-DE3D2C63A9A6}" dt="2020-09-13T11:04:45.048" v="1670" actId="164"/>
          <ac:spMkLst>
            <pc:docMk/>
            <pc:sldMk cId="13452235" sldId="277"/>
            <ac:spMk id="59" creationId="{7A674013-C4AE-499C-8374-D403B6ED1D13}"/>
          </ac:spMkLst>
        </pc:spChg>
        <pc:spChg chg="mod topLvl">
          <ac:chgData name="Li Qianxiao" userId="64a5c823-0c12-42a3-894d-a19ad3bb3348" providerId="ADAL" clId="{D437F121-F874-4FBF-9B2D-DE3D2C63A9A6}" dt="2020-09-13T11:04:45.048" v="1670" actId="164"/>
          <ac:spMkLst>
            <pc:docMk/>
            <pc:sldMk cId="13452235" sldId="277"/>
            <ac:spMk id="60" creationId="{895A7B6F-7124-40CB-8026-9ACFF712D008}"/>
          </ac:spMkLst>
        </pc:spChg>
        <pc:spChg chg="del mod topLvl">
          <ac:chgData name="Li Qianxiao" userId="64a5c823-0c12-42a3-894d-a19ad3bb3348" providerId="ADAL" clId="{D437F121-F874-4FBF-9B2D-DE3D2C63A9A6}" dt="2020-09-13T10:59:19.077" v="1596" actId="478"/>
          <ac:spMkLst>
            <pc:docMk/>
            <pc:sldMk cId="13452235" sldId="277"/>
            <ac:spMk id="61" creationId="{2B100AE4-A38A-4016-B45D-259EB9B43F44}"/>
          </ac:spMkLst>
        </pc:spChg>
        <pc:spChg chg="mod topLvl">
          <ac:chgData name="Li Qianxiao" userId="64a5c823-0c12-42a3-894d-a19ad3bb3348" providerId="ADAL" clId="{D437F121-F874-4FBF-9B2D-DE3D2C63A9A6}" dt="2020-09-13T11:04:45.048" v="1670" actId="164"/>
          <ac:spMkLst>
            <pc:docMk/>
            <pc:sldMk cId="13452235" sldId="277"/>
            <ac:spMk id="63" creationId="{2916469A-E6DC-4C3E-93C3-FCD8E75AF3B8}"/>
          </ac:spMkLst>
        </pc:spChg>
        <pc:grpChg chg="add del mod">
          <ac:chgData name="Li Qianxiao" userId="64a5c823-0c12-42a3-894d-a19ad3bb3348" providerId="ADAL" clId="{D437F121-F874-4FBF-9B2D-DE3D2C63A9A6}" dt="2020-09-12T08:30:30.387" v="553" actId="165"/>
          <ac:grpSpMkLst>
            <pc:docMk/>
            <pc:sldMk cId="13452235" sldId="277"/>
            <ac:grpSpMk id="2" creationId="{F1AECF80-5718-4DA7-8C9F-C080EE9C37D0}"/>
          </ac:grpSpMkLst>
        </pc:grpChg>
        <pc:grpChg chg="del mod topLvl">
          <ac:chgData name="Li Qianxiao" userId="64a5c823-0c12-42a3-894d-a19ad3bb3348" providerId="ADAL" clId="{D437F121-F874-4FBF-9B2D-DE3D2C63A9A6}" dt="2020-09-12T08:30:30.845" v="554" actId="165"/>
          <ac:grpSpMkLst>
            <pc:docMk/>
            <pc:sldMk cId="13452235" sldId="277"/>
            <ac:grpSpMk id="3" creationId="{B1197C23-2C55-4AAD-BB67-099E76858F3C}"/>
          </ac:grpSpMkLst>
        </pc:grpChg>
        <pc:grpChg chg="del mod topLvl">
          <ac:chgData name="Li Qianxiao" userId="64a5c823-0c12-42a3-894d-a19ad3bb3348" providerId="ADAL" clId="{D437F121-F874-4FBF-9B2D-DE3D2C63A9A6}" dt="2020-09-12T08:30:30.845" v="554" actId="165"/>
          <ac:grpSpMkLst>
            <pc:docMk/>
            <pc:sldMk cId="13452235" sldId="277"/>
            <ac:grpSpMk id="4" creationId="{8BC8ECBD-E11F-4E08-80FD-9FFC58AC977B}"/>
          </ac:grpSpMkLst>
        </pc:grpChg>
        <pc:grpChg chg="add del mod">
          <ac:chgData name="Li Qianxiao" userId="64a5c823-0c12-42a3-894d-a19ad3bb3348" providerId="ADAL" clId="{D437F121-F874-4FBF-9B2D-DE3D2C63A9A6}" dt="2020-09-13T10:59:10.085" v="1594" actId="165"/>
          <ac:grpSpMkLst>
            <pc:docMk/>
            <pc:sldMk cId="13452235" sldId="277"/>
            <ac:grpSpMk id="4" creationId="{B1E53E79-F4B3-47C3-9B58-8CDEB006580B}"/>
          </ac:grpSpMkLst>
        </pc:grpChg>
        <pc:grpChg chg="del mod topLvl">
          <ac:chgData name="Li Qianxiao" userId="64a5c823-0c12-42a3-894d-a19ad3bb3348" providerId="ADAL" clId="{D437F121-F874-4FBF-9B2D-DE3D2C63A9A6}" dt="2020-09-12T08:30:30.845" v="554" actId="165"/>
          <ac:grpSpMkLst>
            <pc:docMk/>
            <pc:sldMk cId="13452235" sldId="277"/>
            <ac:grpSpMk id="5" creationId="{6087E70C-A916-49FC-A1C0-43BF6627FB0E}"/>
          </ac:grpSpMkLst>
        </pc:grpChg>
        <pc:grpChg chg="add del mod">
          <ac:chgData name="Li Qianxiao" userId="64a5c823-0c12-42a3-894d-a19ad3bb3348" providerId="ADAL" clId="{D437F121-F874-4FBF-9B2D-DE3D2C63A9A6}" dt="2020-09-13T10:59:12.067" v="1595" actId="165"/>
          <ac:grpSpMkLst>
            <pc:docMk/>
            <pc:sldMk cId="13452235" sldId="277"/>
            <ac:grpSpMk id="5" creationId="{E22AB580-652E-4D92-A0BE-D3196645E5D7}"/>
          </ac:grpSpMkLst>
        </pc:grpChg>
        <pc:grpChg chg="del mod topLvl">
          <ac:chgData name="Li Qianxiao" userId="64a5c823-0c12-42a3-894d-a19ad3bb3348" providerId="ADAL" clId="{D437F121-F874-4FBF-9B2D-DE3D2C63A9A6}" dt="2020-09-12T08:30:32.615" v="555" actId="165"/>
          <ac:grpSpMkLst>
            <pc:docMk/>
            <pc:sldMk cId="13452235" sldId="277"/>
            <ac:grpSpMk id="8" creationId="{F573B03E-87A8-4E8D-9B0A-0E3C6BD6AEC0}"/>
          </ac:grpSpMkLst>
        </pc:grpChg>
        <pc:grpChg chg="add del mod">
          <ac:chgData name="Li Qianxiao" userId="64a5c823-0c12-42a3-894d-a19ad3bb3348" providerId="ADAL" clId="{D437F121-F874-4FBF-9B2D-DE3D2C63A9A6}" dt="2020-09-13T11:03:18.720" v="1616" actId="165"/>
          <ac:grpSpMkLst>
            <pc:docMk/>
            <pc:sldMk cId="13452235" sldId="277"/>
            <ac:grpSpMk id="11" creationId="{015A88E0-1C85-45E8-88DC-B950ABEB1D64}"/>
          </ac:grpSpMkLst>
        </pc:grpChg>
        <pc:grpChg chg="add del mod">
          <ac:chgData name="Li Qianxiao" userId="64a5c823-0c12-42a3-894d-a19ad3bb3348" providerId="ADAL" clId="{D437F121-F874-4FBF-9B2D-DE3D2C63A9A6}" dt="2020-09-13T11:03:18.720" v="1616" actId="165"/>
          <ac:grpSpMkLst>
            <pc:docMk/>
            <pc:sldMk cId="13452235" sldId="277"/>
            <ac:grpSpMk id="12" creationId="{2525623E-8D48-431D-BA96-1ED37D1689C9}"/>
          </ac:grpSpMkLst>
        </pc:grpChg>
        <pc:grpChg chg="del mod topLvl">
          <ac:chgData name="Li Qianxiao" userId="64a5c823-0c12-42a3-894d-a19ad3bb3348" providerId="ADAL" clId="{D437F121-F874-4FBF-9B2D-DE3D2C63A9A6}" dt="2020-09-12T08:30:32.615" v="555" actId="165"/>
          <ac:grpSpMkLst>
            <pc:docMk/>
            <pc:sldMk cId="13452235" sldId="277"/>
            <ac:grpSpMk id="13" creationId="{517B4377-4F10-4D79-88E9-D4A2066320F3}"/>
          </ac:grpSpMkLst>
        </pc:grpChg>
        <pc:grpChg chg="add del mod">
          <ac:chgData name="Li Qianxiao" userId="64a5c823-0c12-42a3-894d-a19ad3bb3348" providerId="ADAL" clId="{D437F121-F874-4FBF-9B2D-DE3D2C63A9A6}" dt="2020-09-13T11:04:16.210" v="1666" actId="165"/>
          <ac:grpSpMkLst>
            <pc:docMk/>
            <pc:sldMk cId="13452235" sldId="277"/>
            <ac:grpSpMk id="13" creationId="{F39801E7-99EF-4BE4-AA70-378F7875E8F1}"/>
          </ac:grpSpMkLst>
        </pc:grpChg>
        <pc:grpChg chg="add del mod">
          <ac:chgData name="Li Qianxiao" userId="64a5c823-0c12-42a3-894d-a19ad3bb3348" providerId="ADAL" clId="{D437F121-F874-4FBF-9B2D-DE3D2C63A9A6}" dt="2020-09-13T11:04:16.210" v="1666" actId="165"/>
          <ac:grpSpMkLst>
            <pc:docMk/>
            <pc:sldMk cId="13452235" sldId="277"/>
            <ac:grpSpMk id="14" creationId="{957D01D8-5C09-4B9A-8643-8BC5757CFCBC}"/>
          </ac:grpSpMkLst>
        </pc:grpChg>
        <pc:grpChg chg="add mod">
          <ac:chgData name="Li Qianxiao" userId="64a5c823-0c12-42a3-894d-a19ad3bb3348" providerId="ADAL" clId="{D437F121-F874-4FBF-9B2D-DE3D2C63A9A6}" dt="2020-09-13T11:04:43.335" v="1669" actId="164"/>
          <ac:grpSpMkLst>
            <pc:docMk/>
            <pc:sldMk cId="13452235" sldId="277"/>
            <ac:grpSpMk id="15" creationId="{90BD7DFB-5358-4098-BE49-9C8D1B208233}"/>
          </ac:grpSpMkLst>
        </pc:grpChg>
        <pc:grpChg chg="add mod">
          <ac:chgData name="Li Qianxiao" userId="64a5c823-0c12-42a3-894d-a19ad3bb3348" providerId="ADAL" clId="{D437F121-F874-4FBF-9B2D-DE3D2C63A9A6}" dt="2020-09-13T11:04:45.048" v="1670" actId="164"/>
          <ac:grpSpMkLst>
            <pc:docMk/>
            <pc:sldMk cId="13452235" sldId="277"/>
            <ac:grpSpMk id="16" creationId="{CE2997F4-06B9-41E5-B172-C8DD176CB7EE}"/>
          </ac:grpSpMkLst>
        </pc:grpChg>
        <pc:grpChg chg="add del mod">
          <ac:chgData name="Li Qianxiao" userId="64a5c823-0c12-42a3-894d-a19ad3bb3348" providerId="ADAL" clId="{D437F121-F874-4FBF-9B2D-DE3D2C63A9A6}" dt="2020-09-13T10:56:42.109" v="1563" actId="478"/>
          <ac:grpSpMkLst>
            <pc:docMk/>
            <pc:sldMk cId="13452235" sldId="277"/>
            <ac:grpSpMk id="19" creationId="{614E5388-AD2E-4791-8C3B-F359D5A62A6B}"/>
          </ac:grpSpMkLst>
        </pc:grpChg>
        <pc:grpChg chg="mod">
          <ac:chgData name="Li Qianxiao" userId="64a5c823-0c12-42a3-894d-a19ad3bb3348" providerId="ADAL" clId="{D437F121-F874-4FBF-9B2D-DE3D2C63A9A6}" dt="2020-09-13T10:56:35.211" v="1561"/>
          <ac:grpSpMkLst>
            <pc:docMk/>
            <pc:sldMk cId="13452235" sldId="277"/>
            <ac:grpSpMk id="20" creationId="{9DA48F7D-A2E2-4493-A059-8A0B9D7FAE38}"/>
          </ac:grpSpMkLst>
        </pc:grpChg>
        <pc:grpChg chg="mod">
          <ac:chgData name="Li Qianxiao" userId="64a5c823-0c12-42a3-894d-a19ad3bb3348" providerId="ADAL" clId="{D437F121-F874-4FBF-9B2D-DE3D2C63A9A6}" dt="2020-09-13T10:56:35.211" v="1561"/>
          <ac:grpSpMkLst>
            <pc:docMk/>
            <pc:sldMk cId="13452235" sldId="277"/>
            <ac:grpSpMk id="21" creationId="{FD955781-F4C6-48C4-AF6E-AAE8BC07371E}"/>
          </ac:grpSpMkLst>
        </pc:grpChg>
        <pc:grpChg chg="add del mod topLvl">
          <ac:chgData name="Li Qianxiao" userId="64a5c823-0c12-42a3-894d-a19ad3bb3348" providerId="ADAL" clId="{D437F121-F874-4FBF-9B2D-DE3D2C63A9A6}" dt="2020-09-13T10:57:30.726" v="1581" actId="165"/>
          <ac:grpSpMkLst>
            <pc:docMk/>
            <pc:sldMk cId="13452235" sldId="277"/>
            <ac:grpSpMk id="23" creationId="{3B924EF9-D1D1-49D2-8A12-3F04A7AB7C0A}"/>
          </ac:grpSpMkLst>
        </pc:grpChg>
        <pc:grpChg chg="mod">
          <ac:chgData name="Li Qianxiao" userId="64a5c823-0c12-42a3-894d-a19ad3bb3348" providerId="ADAL" clId="{D437F121-F874-4FBF-9B2D-DE3D2C63A9A6}" dt="2020-09-13T10:56:35.211" v="1561"/>
          <ac:grpSpMkLst>
            <pc:docMk/>
            <pc:sldMk cId="13452235" sldId="277"/>
            <ac:grpSpMk id="24" creationId="{F3BD3F44-3521-4184-B5E3-B891E12FEEDC}"/>
          </ac:grpSpMkLst>
        </pc:grpChg>
        <pc:grpChg chg="mod">
          <ac:chgData name="Li Qianxiao" userId="64a5c823-0c12-42a3-894d-a19ad3bb3348" providerId="ADAL" clId="{D437F121-F874-4FBF-9B2D-DE3D2C63A9A6}" dt="2020-09-13T10:56:35.211" v="1561"/>
          <ac:grpSpMkLst>
            <pc:docMk/>
            <pc:sldMk cId="13452235" sldId="277"/>
            <ac:grpSpMk id="25" creationId="{3768EDF1-5062-4B9A-AFDD-7093EB8D2B57}"/>
          </ac:grpSpMkLst>
        </pc:grpChg>
        <pc:grpChg chg="add del mod topLvl">
          <ac:chgData name="Li Qianxiao" userId="64a5c823-0c12-42a3-894d-a19ad3bb3348" providerId="ADAL" clId="{D437F121-F874-4FBF-9B2D-DE3D2C63A9A6}" dt="2020-09-13T10:57:29.109" v="1579" actId="165"/>
          <ac:grpSpMkLst>
            <pc:docMk/>
            <pc:sldMk cId="13452235" sldId="277"/>
            <ac:grpSpMk id="29" creationId="{29E8C4D7-DC4A-4EA9-825C-E84801C8450F}"/>
          </ac:grpSpMkLst>
        </pc:grpChg>
        <pc:grpChg chg="add del mod topLvl">
          <ac:chgData name="Li Qianxiao" userId="64a5c823-0c12-42a3-894d-a19ad3bb3348" providerId="ADAL" clId="{D437F121-F874-4FBF-9B2D-DE3D2C63A9A6}" dt="2020-09-13T10:57:29.261" v="1580" actId="165"/>
          <ac:grpSpMkLst>
            <pc:docMk/>
            <pc:sldMk cId="13452235" sldId="277"/>
            <ac:grpSpMk id="30" creationId="{21B2ECDC-2BCF-45CD-83AB-E9F6CE9F0338}"/>
          </ac:grpSpMkLst>
        </pc:grpChg>
        <pc:grpChg chg="del mod">
          <ac:chgData name="Li Qianxiao" userId="64a5c823-0c12-42a3-894d-a19ad3bb3348" providerId="ADAL" clId="{D437F121-F874-4FBF-9B2D-DE3D2C63A9A6}" dt="2020-09-12T08:34:09.042" v="661" actId="478"/>
          <ac:grpSpMkLst>
            <pc:docMk/>
            <pc:sldMk cId="13452235" sldId="277"/>
            <ac:grpSpMk id="31" creationId="{E8D8CBF0-1237-4690-94E1-2DD5E42E2425}"/>
          </ac:grpSpMkLst>
        </pc:grpChg>
        <pc:grpChg chg="mod">
          <ac:chgData name="Li Qianxiao" userId="64a5c823-0c12-42a3-894d-a19ad3bb3348" providerId="ADAL" clId="{D437F121-F874-4FBF-9B2D-DE3D2C63A9A6}" dt="2020-09-13T10:56:35.211" v="1561"/>
          <ac:grpSpMkLst>
            <pc:docMk/>
            <pc:sldMk cId="13452235" sldId="277"/>
            <ac:grpSpMk id="37" creationId="{462E79DD-3B51-4B28-8CAE-7010408AC69C}"/>
          </ac:grpSpMkLst>
        </pc:grpChg>
        <pc:grpChg chg="add del mod topLvl">
          <ac:chgData name="Li Qianxiao" userId="64a5c823-0c12-42a3-894d-a19ad3bb3348" providerId="ADAL" clId="{D437F121-F874-4FBF-9B2D-DE3D2C63A9A6}" dt="2020-09-13T10:57:29.109" v="1579" actId="165"/>
          <ac:grpSpMkLst>
            <pc:docMk/>
            <pc:sldMk cId="13452235" sldId="277"/>
            <ac:grpSpMk id="39" creationId="{3E95A792-2900-4AB6-8BA6-F1ACB0AC01AB}"/>
          </ac:grpSpMkLst>
        </pc:grpChg>
        <pc:grpChg chg="add del mod topLvl">
          <ac:chgData name="Li Qianxiao" userId="64a5c823-0c12-42a3-894d-a19ad3bb3348" providerId="ADAL" clId="{D437F121-F874-4FBF-9B2D-DE3D2C63A9A6}" dt="2020-09-13T10:57:29.109" v="1579" actId="165"/>
          <ac:grpSpMkLst>
            <pc:docMk/>
            <pc:sldMk cId="13452235" sldId="277"/>
            <ac:grpSpMk id="40" creationId="{A7E8E675-ED66-42CA-97CB-F2DB24A3D59C}"/>
          </ac:grpSpMkLst>
        </pc:grpChg>
        <pc:grpChg chg="add del mod">
          <ac:chgData name="Li Qianxiao" userId="64a5c823-0c12-42a3-894d-a19ad3bb3348" providerId="ADAL" clId="{D437F121-F874-4FBF-9B2D-DE3D2C63A9A6}" dt="2020-09-12T09:37:00.528" v="1005" actId="478"/>
          <ac:grpSpMkLst>
            <pc:docMk/>
            <pc:sldMk cId="13452235" sldId="277"/>
            <ac:grpSpMk id="41" creationId="{05AEEB08-92C6-41AA-9807-DDFB6D1AE399}"/>
          </ac:grpSpMkLst>
        </pc:grpChg>
        <pc:grpChg chg="add del mod">
          <ac:chgData name="Li Qianxiao" userId="64a5c823-0c12-42a3-894d-a19ad3bb3348" providerId="ADAL" clId="{D437F121-F874-4FBF-9B2D-DE3D2C63A9A6}" dt="2020-09-12T09:37:00.528" v="1005" actId="478"/>
          <ac:grpSpMkLst>
            <pc:docMk/>
            <pc:sldMk cId="13452235" sldId="277"/>
            <ac:grpSpMk id="42" creationId="{A96F3BA2-24F1-47A9-89A2-6F2EDEA1D6D2}"/>
          </ac:grpSpMkLst>
        </pc:grpChg>
        <pc:grpChg chg="add del mod">
          <ac:chgData name="Li Qianxiao" userId="64a5c823-0c12-42a3-894d-a19ad3bb3348" providerId="ADAL" clId="{D437F121-F874-4FBF-9B2D-DE3D2C63A9A6}" dt="2020-09-12T09:37:03.262" v="1006" actId="165"/>
          <ac:grpSpMkLst>
            <pc:docMk/>
            <pc:sldMk cId="13452235" sldId="277"/>
            <ac:grpSpMk id="43" creationId="{A5A862E0-826B-437B-8A10-B4AF18029E0E}"/>
          </ac:grpSpMkLst>
        </pc:grpChg>
        <pc:grpChg chg="add del mod">
          <ac:chgData name="Li Qianxiao" userId="64a5c823-0c12-42a3-894d-a19ad3bb3348" providerId="ADAL" clId="{D437F121-F874-4FBF-9B2D-DE3D2C63A9A6}" dt="2020-09-13T10:57:28.953" v="1578" actId="165"/>
          <ac:grpSpMkLst>
            <pc:docMk/>
            <pc:sldMk cId="13452235" sldId="277"/>
            <ac:grpSpMk id="44" creationId="{B4A45D36-7F24-4C96-8CFD-30222D51B7CA}"/>
          </ac:grpSpMkLst>
        </pc:grpChg>
        <pc:grpChg chg="add del mod">
          <ac:chgData name="Li Qianxiao" userId="64a5c823-0c12-42a3-894d-a19ad3bb3348" providerId="ADAL" clId="{D437F121-F874-4FBF-9B2D-DE3D2C63A9A6}" dt="2020-09-13T10:57:25.214" v="1574" actId="165"/>
          <ac:grpSpMkLst>
            <pc:docMk/>
            <pc:sldMk cId="13452235" sldId="277"/>
            <ac:grpSpMk id="48" creationId="{233BAE38-2849-4733-929C-4A5E8FF3FB15}"/>
          </ac:grpSpMkLst>
        </pc:grpChg>
        <pc:grpChg chg="del mod topLvl">
          <ac:chgData name="Li Qianxiao" userId="64a5c823-0c12-42a3-894d-a19ad3bb3348" providerId="ADAL" clId="{D437F121-F874-4FBF-9B2D-DE3D2C63A9A6}" dt="2020-09-13T10:57:25.410" v="1575" actId="165"/>
          <ac:grpSpMkLst>
            <pc:docMk/>
            <pc:sldMk cId="13452235" sldId="277"/>
            <ac:grpSpMk id="49" creationId="{44CB1C54-C6D4-47F8-BDE2-C4D125741C30}"/>
          </ac:grpSpMkLst>
        </pc:grpChg>
        <pc:grpChg chg="del mod topLvl">
          <ac:chgData name="Li Qianxiao" userId="64a5c823-0c12-42a3-894d-a19ad3bb3348" providerId="ADAL" clId="{D437F121-F874-4FBF-9B2D-DE3D2C63A9A6}" dt="2020-09-13T10:57:25.410" v="1575" actId="165"/>
          <ac:grpSpMkLst>
            <pc:docMk/>
            <pc:sldMk cId="13452235" sldId="277"/>
            <ac:grpSpMk id="50" creationId="{4F50D4A8-1198-41DF-BF5E-312A7D760634}"/>
          </ac:grpSpMkLst>
        </pc:grpChg>
        <pc:grpChg chg="del mod topLvl">
          <ac:chgData name="Li Qianxiao" userId="64a5c823-0c12-42a3-894d-a19ad3bb3348" providerId="ADAL" clId="{D437F121-F874-4FBF-9B2D-DE3D2C63A9A6}" dt="2020-09-13T10:57:25.410" v="1575" actId="165"/>
          <ac:grpSpMkLst>
            <pc:docMk/>
            <pc:sldMk cId="13452235" sldId="277"/>
            <ac:grpSpMk id="51" creationId="{A6D4A341-1637-4902-BC68-80D39D18ECB4}"/>
          </ac:grpSpMkLst>
        </pc:grpChg>
        <pc:grpChg chg="del mod topLvl">
          <ac:chgData name="Li Qianxiao" userId="64a5c823-0c12-42a3-894d-a19ad3bb3348" providerId="ADAL" clId="{D437F121-F874-4FBF-9B2D-DE3D2C63A9A6}" dt="2020-09-13T10:57:25.547" v="1576" actId="165"/>
          <ac:grpSpMkLst>
            <pc:docMk/>
            <pc:sldMk cId="13452235" sldId="277"/>
            <ac:grpSpMk id="52" creationId="{F69B9E45-919E-4BA2-9A38-71B923E88F1F}"/>
          </ac:grpSpMkLst>
        </pc:grpChg>
        <pc:grpChg chg="del mod topLvl">
          <ac:chgData name="Li Qianxiao" userId="64a5c823-0c12-42a3-894d-a19ad3bb3348" providerId="ADAL" clId="{D437F121-F874-4FBF-9B2D-DE3D2C63A9A6}" dt="2020-09-13T10:57:26.866" v="1577" actId="165"/>
          <ac:grpSpMkLst>
            <pc:docMk/>
            <pc:sldMk cId="13452235" sldId="277"/>
            <ac:grpSpMk id="57" creationId="{43222B90-EE63-4CF1-921D-31E71B14D92C}"/>
          </ac:grpSpMkLst>
        </pc:grpChg>
        <pc:picChg chg="del mod">
          <ac:chgData name="Li Qianxiao" userId="64a5c823-0c12-42a3-894d-a19ad3bb3348" providerId="ADAL" clId="{D437F121-F874-4FBF-9B2D-DE3D2C63A9A6}" dt="2020-09-12T08:28:58.322" v="536" actId="478"/>
          <ac:picMkLst>
            <pc:docMk/>
            <pc:sldMk cId="13452235" sldId="277"/>
            <ac:picMk id="15" creationId="{417BFD5F-F8BB-4B57-80BE-32CB17E7AC1A}"/>
          </ac:picMkLst>
        </pc:picChg>
        <pc:cxnChg chg="mod topLvl">
          <ac:chgData name="Li Qianxiao" userId="64a5c823-0c12-42a3-894d-a19ad3bb3348" providerId="ADAL" clId="{D437F121-F874-4FBF-9B2D-DE3D2C63A9A6}" dt="2020-09-13T11:04:43.335" v="1669" actId="164"/>
          <ac:cxnSpMkLst>
            <pc:docMk/>
            <pc:sldMk cId="13452235" sldId="277"/>
            <ac:cxnSpMk id="6" creationId="{F46D90B5-AB22-4001-8E05-DFE746B4D9FE}"/>
          </ac:cxnSpMkLst>
        </pc:cxnChg>
        <pc:cxnChg chg="mod">
          <ac:chgData name="Li Qianxiao" userId="64a5c823-0c12-42a3-894d-a19ad3bb3348" providerId="ADAL" clId="{D437F121-F874-4FBF-9B2D-DE3D2C63A9A6}" dt="2020-09-13T10:56:35.211" v="1561"/>
          <ac:cxnSpMkLst>
            <pc:docMk/>
            <pc:sldMk cId="13452235" sldId="277"/>
            <ac:cxnSpMk id="46" creationId="{81285AE0-24D2-4C7A-A3C9-7F0473F5CC4D}"/>
          </ac:cxnSpMkLst>
        </pc:cxnChg>
        <pc:cxnChg chg="mod topLvl">
          <ac:chgData name="Li Qianxiao" userId="64a5c823-0c12-42a3-894d-a19ad3bb3348" providerId="ADAL" clId="{D437F121-F874-4FBF-9B2D-DE3D2C63A9A6}" dt="2020-09-13T11:04:45.048" v="1670" actId="164"/>
          <ac:cxnSpMkLst>
            <pc:docMk/>
            <pc:sldMk cId="13452235" sldId="277"/>
            <ac:cxnSpMk id="62" creationId="{BEB50F2C-65CF-427A-8F7D-EC0AEB90C016}"/>
          </ac:cxnSpMkLst>
        </pc:cxnChg>
      </pc:sldChg>
      <pc:sldChg chg="addSp delSp modSp new mod">
        <pc:chgData name="Li Qianxiao" userId="64a5c823-0c12-42a3-894d-a19ad3bb3348" providerId="ADAL" clId="{D437F121-F874-4FBF-9B2D-DE3D2C63A9A6}" dt="2020-09-12T09:38:15.517" v="1075" actId="20577"/>
        <pc:sldMkLst>
          <pc:docMk/>
          <pc:sldMk cId="3237328951" sldId="278"/>
        </pc:sldMkLst>
        <pc:spChg chg="mod topLvl">
          <ac:chgData name="Li Qianxiao" userId="64a5c823-0c12-42a3-894d-a19ad3bb3348" providerId="ADAL" clId="{D437F121-F874-4FBF-9B2D-DE3D2C63A9A6}" dt="2020-09-12T09:00:00.107" v="912" actId="404"/>
          <ac:spMkLst>
            <pc:docMk/>
            <pc:sldMk cId="3237328951" sldId="278"/>
            <ac:spMk id="4" creationId="{537CE7C7-8E83-4E92-B809-187B5C0BDFB1}"/>
          </ac:spMkLst>
        </pc:spChg>
        <pc:spChg chg="mod topLvl">
          <ac:chgData name="Li Qianxiao" userId="64a5c823-0c12-42a3-894d-a19ad3bb3348" providerId="ADAL" clId="{D437F121-F874-4FBF-9B2D-DE3D2C63A9A6}" dt="2020-09-12T09:00:00.107" v="912" actId="404"/>
          <ac:spMkLst>
            <pc:docMk/>
            <pc:sldMk cId="3237328951" sldId="278"/>
            <ac:spMk id="5" creationId="{7E577271-17D0-413F-873A-DDB3F43FAD81}"/>
          </ac:spMkLst>
        </pc:spChg>
        <pc:spChg chg="mod topLvl">
          <ac:chgData name="Li Qianxiao" userId="64a5c823-0c12-42a3-894d-a19ad3bb3348" providerId="ADAL" clId="{D437F121-F874-4FBF-9B2D-DE3D2C63A9A6}" dt="2020-09-12T09:00:00.107" v="912" actId="404"/>
          <ac:spMkLst>
            <pc:docMk/>
            <pc:sldMk cId="3237328951" sldId="278"/>
            <ac:spMk id="6" creationId="{4542970A-F51A-4A64-AB2A-1407EEBD2A1E}"/>
          </ac:spMkLst>
        </pc:spChg>
        <pc:spChg chg="mod topLvl">
          <ac:chgData name="Li Qianxiao" userId="64a5c823-0c12-42a3-894d-a19ad3bb3348" providerId="ADAL" clId="{D437F121-F874-4FBF-9B2D-DE3D2C63A9A6}" dt="2020-09-12T09:00:00.107" v="912" actId="404"/>
          <ac:spMkLst>
            <pc:docMk/>
            <pc:sldMk cId="3237328951" sldId="278"/>
            <ac:spMk id="7" creationId="{334A6BD7-A49B-4408-99ED-D7E4DB4B084E}"/>
          </ac:spMkLst>
        </pc:spChg>
        <pc:spChg chg="mod topLvl">
          <ac:chgData name="Li Qianxiao" userId="64a5c823-0c12-42a3-894d-a19ad3bb3348" providerId="ADAL" clId="{D437F121-F874-4FBF-9B2D-DE3D2C63A9A6}" dt="2020-09-12T09:00:00.107" v="912" actId="404"/>
          <ac:spMkLst>
            <pc:docMk/>
            <pc:sldMk cId="3237328951" sldId="278"/>
            <ac:spMk id="8" creationId="{7A24EB1A-61C8-47FC-9A7A-BA791B4D590A}"/>
          </ac:spMkLst>
        </pc:spChg>
        <pc:spChg chg="mod topLvl">
          <ac:chgData name="Li Qianxiao" userId="64a5c823-0c12-42a3-894d-a19ad3bb3348" providerId="ADAL" clId="{D437F121-F874-4FBF-9B2D-DE3D2C63A9A6}" dt="2020-09-12T09:00:00.107" v="912" actId="404"/>
          <ac:spMkLst>
            <pc:docMk/>
            <pc:sldMk cId="3237328951" sldId="278"/>
            <ac:spMk id="9" creationId="{4075FA44-B201-45E6-8467-6A13F811D4E4}"/>
          </ac:spMkLst>
        </pc:spChg>
        <pc:spChg chg="del mod">
          <ac:chgData name="Li Qianxiao" userId="64a5c823-0c12-42a3-894d-a19ad3bb3348" providerId="ADAL" clId="{D437F121-F874-4FBF-9B2D-DE3D2C63A9A6}" dt="2020-09-12T08:39:21.294" v="725" actId="478"/>
          <ac:spMkLst>
            <pc:docMk/>
            <pc:sldMk cId="3237328951" sldId="278"/>
            <ac:spMk id="10" creationId="{D266260A-8756-4F29-B28E-7C832C7ACB87}"/>
          </ac:spMkLst>
        </pc:spChg>
        <pc:spChg chg="del mod topLvl">
          <ac:chgData name="Li Qianxiao" userId="64a5c823-0c12-42a3-894d-a19ad3bb3348" providerId="ADAL" clId="{D437F121-F874-4FBF-9B2D-DE3D2C63A9A6}" dt="2020-09-12T08:39:58.429" v="741" actId="478"/>
          <ac:spMkLst>
            <pc:docMk/>
            <pc:sldMk cId="3237328951" sldId="278"/>
            <ac:spMk id="11" creationId="{18E3527E-A8E3-46AF-9F93-A6FC3C8F2E12}"/>
          </ac:spMkLst>
        </pc:spChg>
        <pc:spChg chg="add mod">
          <ac:chgData name="Li Qianxiao" userId="64a5c823-0c12-42a3-894d-a19ad3bb3348" providerId="ADAL" clId="{D437F121-F874-4FBF-9B2D-DE3D2C63A9A6}" dt="2020-09-12T09:38:00.898" v="1051" actId="20577"/>
          <ac:spMkLst>
            <pc:docMk/>
            <pc:sldMk cId="3237328951" sldId="278"/>
            <ac:spMk id="15" creationId="{F115802A-F4C8-43C9-9400-E9B526CBB6FA}"/>
          </ac:spMkLst>
        </pc:spChg>
        <pc:spChg chg="add mod">
          <ac:chgData name="Li Qianxiao" userId="64a5c823-0c12-42a3-894d-a19ad3bb3348" providerId="ADAL" clId="{D437F121-F874-4FBF-9B2D-DE3D2C63A9A6}" dt="2020-09-12T08:58:50.263" v="889" actId="20577"/>
          <ac:spMkLst>
            <pc:docMk/>
            <pc:sldMk cId="3237328951" sldId="278"/>
            <ac:spMk id="17" creationId="{97CDCF63-EF5F-4674-9AA6-C722EA10FC38}"/>
          </ac:spMkLst>
        </pc:spChg>
        <pc:spChg chg="add mod">
          <ac:chgData name="Li Qianxiao" userId="64a5c823-0c12-42a3-894d-a19ad3bb3348" providerId="ADAL" clId="{D437F121-F874-4FBF-9B2D-DE3D2C63A9A6}" dt="2020-09-12T08:58:46.781" v="883" actId="20577"/>
          <ac:spMkLst>
            <pc:docMk/>
            <pc:sldMk cId="3237328951" sldId="278"/>
            <ac:spMk id="19" creationId="{3F9E2622-271D-4538-9652-5B2FB9AD4358}"/>
          </ac:spMkLst>
        </pc:spChg>
        <pc:spChg chg="add mod">
          <ac:chgData name="Li Qianxiao" userId="64a5c823-0c12-42a3-894d-a19ad3bb3348" providerId="ADAL" clId="{D437F121-F874-4FBF-9B2D-DE3D2C63A9A6}" dt="2020-09-12T09:08:40.258" v="991" actId="20577"/>
          <ac:spMkLst>
            <pc:docMk/>
            <pc:sldMk cId="3237328951" sldId="278"/>
            <ac:spMk id="21" creationId="{79FC7406-97D8-4B86-8588-B41DE0ACD3F3}"/>
          </ac:spMkLst>
        </pc:spChg>
        <pc:spChg chg="add mod">
          <ac:chgData name="Li Qianxiao" userId="64a5c823-0c12-42a3-894d-a19ad3bb3348" providerId="ADAL" clId="{D437F121-F874-4FBF-9B2D-DE3D2C63A9A6}" dt="2020-09-12T09:08:44.110" v="993" actId="20577"/>
          <ac:spMkLst>
            <pc:docMk/>
            <pc:sldMk cId="3237328951" sldId="278"/>
            <ac:spMk id="23" creationId="{AED042ED-4C7A-4624-A99A-FE36B5F19976}"/>
          </ac:spMkLst>
        </pc:spChg>
        <pc:spChg chg="add mod">
          <ac:chgData name="Li Qianxiao" userId="64a5c823-0c12-42a3-894d-a19ad3bb3348" providerId="ADAL" clId="{D437F121-F874-4FBF-9B2D-DE3D2C63A9A6}" dt="2020-09-12T09:08:48.016" v="995" actId="20577"/>
          <ac:spMkLst>
            <pc:docMk/>
            <pc:sldMk cId="3237328951" sldId="278"/>
            <ac:spMk id="25" creationId="{BFD3CBEE-3447-49D8-8B91-677E7E83DC8D}"/>
          </ac:spMkLst>
        </pc:spChg>
        <pc:spChg chg="add mod">
          <ac:chgData name="Li Qianxiao" userId="64a5c823-0c12-42a3-894d-a19ad3bb3348" providerId="ADAL" clId="{D437F121-F874-4FBF-9B2D-DE3D2C63A9A6}" dt="2020-09-12T09:38:04.376" v="1057" actId="20577"/>
          <ac:spMkLst>
            <pc:docMk/>
            <pc:sldMk cId="3237328951" sldId="278"/>
            <ac:spMk id="27" creationId="{6A8875BE-7DF4-4107-937F-8AE68B4613FD}"/>
          </ac:spMkLst>
        </pc:spChg>
        <pc:spChg chg="add del mod">
          <ac:chgData name="Li Qianxiao" userId="64a5c823-0c12-42a3-894d-a19ad3bb3348" providerId="ADAL" clId="{D437F121-F874-4FBF-9B2D-DE3D2C63A9A6}" dt="2020-09-12T08:59:12.879" v="896" actId="478"/>
          <ac:spMkLst>
            <pc:docMk/>
            <pc:sldMk cId="3237328951" sldId="278"/>
            <ac:spMk id="29" creationId="{D278E355-F6E0-4A07-AE5F-BC8B545EA80E}"/>
          </ac:spMkLst>
        </pc:spChg>
        <pc:spChg chg="add mod">
          <ac:chgData name="Li Qianxiao" userId="64a5c823-0c12-42a3-894d-a19ad3bb3348" providerId="ADAL" clId="{D437F121-F874-4FBF-9B2D-DE3D2C63A9A6}" dt="2020-09-12T09:38:08.100" v="1063" actId="20577"/>
          <ac:spMkLst>
            <pc:docMk/>
            <pc:sldMk cId="3237328951" sldId="278"/>
            <ac:spMk id="31" creationId="{999FFAD3-EC01-4806-AF39-95AE8CC3F39B}"/>
          </ac:spMkLst>
        </pc:spChg>
        <pc:spChg chg="add mod">
          <ac:chgData name="Li Qianxiao" userId="64a5c823-0c12-42a3-894d-a19ad3bb3348" providerId="ADAL" clId="{D437F121-F874-4FBF-9B2D-DE3D2C63A9A6}" dt="2020-09-12T09:38:11.402" v="1069" actId="20577"/>
          <ac:spMkLst>
            <pc:docMk/>
            <pc:sldMk cId="3237328951" sldId="278"/>
            <ac:spMk id="33" creationId="{7A4D2FF1-0DA7-4CF1-88E2-3CEEAEED0608}"/>
          </ac:spMkLst>
        </pc:spChg>
        <pc:spChg chg="add mod">
          <ac:chgData name="Li Qianxiao" userId="64a5c823-0c12-42a3-894d-a19ad3bb3348" providerId="ADAL" clId="{D437F121-F874-4FBF-9B2D-DE3D2C63A9A6}" dt="2020-09-12T09:38:15.517" v="1075" actId="20577"/>
          <ac:spMkLst>
            <pc:docMk/>
            <pc:sldMk cId="3237328951" sldId="278"/>
            <ac:spMk id="35" creationId="{ECCC4A73-7FD7-4F3F-A903-E9FB9F72CB83}"/>
          </ac:spMkLst>
        </pc:spChg>
        <pc:spChg chg="add del">
          <ac:chgData name="Li Qianxiao" userId="64a5c823-0c12-42a3-894d-a19ad3bb3348" providerId="ADAL" clId="{D437F121-F874-4FBF-9B2D-DE3D2C63A9A6}" dt="2020-09-12T09:05:00.427" v="955" actId="22"/>
          <ac:spMkLst>
            <pc:docMk/>
            <pc:sldMk cId="3237328951" sldId="278"/>
            <ac:spMk id="77" creationId="{31038D27-12CE-4F4E-9913-565539A6D7EE}"/>
          </ac:spMkLst>
        </pc:spChg>
        <pc:spChg chg="add del">
          <ac:chgData name="Li Qianxiao" userId="64a5c823-0c12-42a3-894d-a19ad3bb3348" providerId="ADAL" clId="{D437F121-F874-4FBF-9B2D-DE3D2C63A9A6}" dt="2020-09-12T09:05:00.427" v="955" actId="22"/>
          <ac:spMkLst>
            <pc:docMk/>
            <pc:sldMk cId="3237328951" sldId="278"/>
            <ac:spMk id="79" creationId="{2C5869E4-4670-42F2-91FE-82B866E55ADF}"/>
          </ac:spMkLst>
        </pc:spChg>
        <pc:spChg chg="add del">
          <ac:chgData name="Li Qianxiao" userId="64a5c823-0c12-42a3-894d-a19ad3bb3348" providerId="ADAL" clId="{D437F121-F874-4FBF-9B2D-DE3D2C63A9A6}" dt="2020-09-12T09:05:00.427" v="955" actId="22"/>
          <ac:spMkLst>
            <pc:docMk/>
            <pc:sldMk cId="3237328951" sldId="278"/>
            <ac:spMk id="81" creationId="{179BEFB5-08DE-41A2-BB39-CB8047D60A45}"/>
          </ac:spMkLst>
        </pc:spChg>
        <pc:spChg chg="add del">
          <ac:chgData name="Li Qianxiao" userId="64a5c823-0c12-42a3-894d-a19ad3bb3348" providerId="ADAL" clId="{D437F121-F874-4FBF-9B2D-DE3D2C63A9A6}" dt="2020-09-12T09:05:00.427" v="955" actId="22"/>
          <ac:spMkLst>
            <pc:docMk/>
            <pc:sldMk cId="3237328951" sldId="278"/>
            <ac:spMk id="83" creationId="{B13F4730-890C-41A4-812B-F1386664FD20}"/>
          </ac:spMkLst>
        </pc:spChg>
        <pc:spChg chg="add del mod">
          <ac:chgData name="Li Qianxiao" userId="64a5c823-0c12-42a3-894d-a19ad3bb3348" providerId="ADAL" clId="{D437F121-F874-4FBF-9B2D-DE3D2C63A9A6}" dt="2020-09-12T09:05:13.133" v="963" actId="478"/>
          <ac:spMkLst>
            <pc:docMk/>
            <pc:sldMk cId="3237328951" sldId="278"/>
            <ac:spMk id="84" creationId="{9ADC5F2C-ED78-4F7B-9E86-C073DC2B6D4C}"/>
          </ac:spMkLst>
        </pc:spChg>
        <pc:spChg chg="add mod">
          <ac:chgData name="Li Qianxiao" userId="64a5c823-0c12-42a3-894d-a19ad3bb3348" providerId="ADAL" clId="{D437F121-F874-4FBF-9B2D-DE3D2C63A9A6}" dt="2020-09-12T09:06:09.855" v="983" actId="164"/>
          <ac:spMkLst>
            <pc:docMk/>
            <pc:sldMk cId="3237328951" sldId="278"/>
            <ac:spMk id="85" creationId="{438C36EB-EB05-448F-9FAF-5276C394AB91}"/>
          </ac:spMkLst>
        </pc:spChg>
        <pc:spChg chg="add mod">
          <ac:chgData name="Li Qianxiao" userId="64a5c823-0c12-42a3-894d-a19ad3bb3348" providerId="ADAL" clId="{D437F121-F874-4FBF-9B2D-DE3D2C63A9A6}" dt="2020-09-12T09:06:09.855" v="983" actId="164"/>
          <ac:spMkLst>
            <pc:docMk/>
            <pc:sldMk cId="3237328951" sldId="278"/>
            <ac:spMk id="87" creationId="{42F61BBA-965B-401A-A4C2-5CA63BCAF7D9}"/>
          </ac:spMkLst>
        </pc:spChg>
        <pc:spChg chg="add mod">
          <ac:chgData name="Li Qianxiao" userId="64a5c823-0c12-42a3-894d-a19ad3bb3348" providerId="ADAL" clId="{D437F121-F874-4FBF-9B2D-DE3D2C63A9A6}" dt="2020-09-12T09:06:09.855" v="983" actId="164"/>
          <ac:spMkLst>
            <pc:docMk/>
            <pc:sldMk cId="3237328951" sldId="278"/>
            <ac:spMk id="89" creationId="{6490791C-3400-4E94-93A8-2103EB7E7885}"/>
          </ac:spMkLst>
        </pc:spChg>
        <pc:grpChg chg="add del mod">
          <ac:chgData name="Li Qianxiao" userId="64a5c823-0c12-42a3-894d-a19ad3bb3348" providerId="ADAL" clId="{D437F121-F874-4FBF-9B2D-DE3D2C63A9A6}" dt="2020-09-12T08:39:47.040" v="738" actId="165"/>
          <ac:grpSpMkLst>
            <pc:docMk/>
            <pc:sldMk cId="3237328951" sldId="278"/>
            <ac:grpSpMk id="2" creationId="{97726B3E-F377-45FB-86FF-377AE35DF522}"/>
          </ac:grpSpMkLst>
        </pc:grpChg>
        <pc:grpChg chg="add mod">
          <ac:chgData name="Li Qianxiao" userId="64a5c823-0c12-42a3-894d-a19ad3bb3348" providerId="ADAL" clId="{D437F121-F874-4FBF-9B2D-DE3D2C63A9A6}" dt="2020-09-12T08:44:59.256" v="872" actId="164"/>
          <ac:grpSpMkLst>
            <pc:docMk/>
            <pc:sldMk cId="3237328951" sldId="278"/>
            <ac:grpSpMk id="36" creationId="{442060F1-923C-42BF-A761-59EA629C2509}"/>
          </ac:grpSpMkLst>
        </pc:grpChg>
        <pc:grpChg chg="add mod">
          <ac:chgData name="Li Qianxiao" userId="64a5c823-0c12-42a3-894d-a19ad3bb3348" providerId="ADAL" clId="{D437F121-F874-4FBF-9B2D-DE3D2C63A9A6}" dt="2020-09-12T08:44:59.256" v="872" actId="164"/>
          <ac:grpSpMkLst>
            <pc:docMk/>
            <pc:sldMk cId="3237328951" sldId="278"/>
            <ac:grpSpMk id="37" creationId="{9C61C424-2B15-41A0-832E-C590BFAA3433}"/>
          </ac:grpSpMkLst>
        </pc:grpChg>
        <pc:grpChg chg="add mod">
          <ac:chgData name="Li Qianxiao" userId="64a5c823-0c12-42a3-894d-a19ad3bb3348" providerId="ADAL" clId="{D437F121-F874-4FBF-9B2D-DE3D2C63A9A6}" dt="2020-09-12T08:43:02.619" v="811" actId="164"/>
          <ac:grpSpMkLst>
            <pc:docMk/>
            <pc:sldMk cId="3237328951" sldId="278"/>
            <ac:grpSpMk id="38" creationId="{28C9D5D7-53E2-4853-A3D3-116C1FA16F3D}"/>
          </ac:grpSpMkLst>
        </pc:grpChg>
        <pc:grpChg chg="add mod">
          <ac:chgData name="Li Qianxiao" userId="64a5c823-0c12-42a3-894d-a19ad3bb3348" providerId="ADAL" clId="{D437F121-F874-4FBF-9B2D-DE3D2C63A9A6}" dt="2020-09-12T08:44:59.256" v="872" actId="164"/>
          <ac:grpSpMkLst>
            <pc:docMk/>
            <pc:sldMk cId="3237328951" sldId="278"/>
            <ac:grpSpMk id="39" creationId="{8EFCAFF8-AE59-4FCF-80DF-E1C7DDCA52B6}"/>
          </ac:grpSpMkLst>
        </pc:grpChg>
        <pc:grpChg chg="add del mod">
          <ac:chgData name="Li Qianxiao" userId="64a5c823-0c12-42a3-894d-a19ad3bb3348" providerId="ADAL" clId="{D437F121-F874-4FBF-9B2D-DE3D2C63A9A6}" dt="2020-09-12T09:06:09.855" v="983" actId="164"/>
          <ac:grpSpMkLst>
            <pc:docMk/>
            <pc:sldMk cId="3237328951" sldId="278"/>
            <ac:grpSpMk id="75" creationId="{056AA5BB-A3CE-4CFB-B785-EA6CE5CC57C2}"/>
          </ac:grpSpMkLst>
        </pc:grpChg>
        <pc:grpChg chg="add mod">
          <ac:chgData name="Li Qianxiao" userId="64a5c823-0c12-42a3-894d-a19ad3bb3348" providerId="ADAL" clId="{D437F121-F874-4FBF-9B2D-DE3D2C63A9A6}" dt="2020-09-12T09:06:09.855" v="983" actId="164"/>
          <ac:grpSpMkLst>
            <pc:docMk/>
            <pc:sldMk cId="3237328951" sldId="278"/>
            <ac:grpSpMk id="90" creationId="{EA050695-5300-474A-BAEA-EF56221E5849}"/>
          </ac:grpSpMkLst>
        </pc:grpChg>
        <pc:cxnChg chg="mod topLvl">
          <ac:chgData name="Li Qianxiao" userId="64a5c823-0c12-42a3-894d-a19ad3bb3348" providerId="ADAL" clId="{D437F121-F874-4FBF-9B2D-DE3D2C63A9A6}" dt="2020-09-12T09:00:00.107" v="912" actId="404"/>
          <ac:cxnSpMkLst>
            <pc:docMk/>
            <pc:sldMk cId="3237328951" sldId="278"/>
            <ac:cxnSpMk id="3" creationId="{045A33C7-0FEF-47EE-8C55-F661DC38979D}"/>
          </ac:cxnSpMkLst>
        </pc:cxnChg>
        <pc:cxnChg chg="add mod">
          <ac:chgData name="Li Qianxiao" userId="64a5c823-0c12-42a3-894d-a19ad3bb3348" providerId="ADAL" clId="{D437F121-F874-4FBF-9B2D-DE3D2C63A9A6}" dt="2020-09-12T09:05:30.405" v="973" actId="21"/>
          <ac:cxnSpMkLst>
            <pc:docMk/>
            <pc:sldMk cId="3237328951" sldId="278"/>
            <ac:cxnSpMk id="40" creationId="{7881C38F-D301-4536-802E-794DF6EF9C18}"/>
          </ac:cxnSpMkLst>
        </pc:cxnChg>
        <pc:cxnChg chg="add mod">
          <ac:chgData name="Li Qianxiao" userId="64a5c823-0c12-42a3-894d-a19ad3bb3348" providerId="ADAL" clId="{D437F121-F874-4FBF-9B2D-DE3D2C63A9A6}" dt="2020-09-12T09:05:30.405" v="973" actId="21"/>
          <ac:cxnSpMkLst>
            <pc:docMk/>
            <pc:sldMk cId="3237328951" sldId="278"/>
            <ac:cxnSpMk id="44" creationId="{42BF1BDB-CFD1-4349-9535-454B741384F1}"/>
          </ac:cxnSpMkLst>
        </pc:cxnChg>
        <pc:cxnChg chg="add mod">
          <ac:chgData name="Li Qianxiao" userId="64a5c823-0c12-42a3-894d-a19ad3bb3348" providerId="ADAL" clId="{D437F121-F874-4FBF-9B2D-DE3D2C63A9A6}" dt="2020-09-12T09:05:30.405" v="973" actId="21"/>
          <ac:cxnSpMkLst>
            <pc:docMk/>
            <pc:sldMk cId="3237328951" sldId="278"/>
            <ac:cxnSpMk id="45" creationId="{0DAC4C24-F7F9-4E01-BA0F-7C93CF6DEC04}"/>
          </ac:cxnSpMkLst>
        </pc:cxnChg>
        <pc:cxnChg chg="add mod">
          <ac:chgData name="Li Qianxiao" userId="64a5c823-0c12-42a3-894d-a19ad3bb3348" providerId="ADAL" clId="{D437F121-F874-4FBF-9B2D-DE3D2C63A9A6}" dt="2020-09-12T09:05:30.405" v="973" actId="21"/>
          <ac:cxnSpMkLst>
            <pc:docMk/>
            <pc:sldMk cId="3237328951" sldId="278"/>
            <ac:cxnSpMk id="46" creationId="{EC957685-C9BD-45AC-88A1-E669156EC2AC}"/>
          </ac:cxnSpMkLst>
        </pc:cxnChg>
        <pc:cxnChg chg="add mod">
          <ac:chgData name="Li Qianxiao" userId="64a5c823-0c12-42a3-894d-a19ad3bb3348" providerId="ADAL" clId="{D437F121-F874-4FBF-9B2D-DE3D2C63A9A6}" dt="2020-09-12T09:05:30.405" v="973" actId="21"/>
          <ac:cxnSpMkLst>
            <pc:docMk/>
            <pc:sldMk cId="3237328951" sldId="278"/>
            <ac:cxnSpMk id="47" creationId="{B586EE25-E386-4FF3-9C03-9CCA04829A38}"/>
          </ac:cxnSpMkLst>
        </pc:cxnChg>
        <pc:cxnChg chg="add mod">
          <ac:chgData name="Li Qianxiao" userId="64a5c823-0c12-42a3-894d-a19ad3bb3348" providerId="ADAL" clId="{D437F121-F874-4FBF-9B2D-DE3D2C63A9A6}" dt="2020-09-12T09:05:30.405" v="973" actId="21"/>
          <ac:cxnSpMkLst>
            <pc:docMk/>
            <pc:sldMk cId="3237328951" sldId="278"/>
            <ac:cxnSpMk id="48" creationId="{0290FDA5-B97D-4F74-AC9E-8F51945CC7D1}"/>
          </ac:cxnSpMkLst>
        </pc:cxnChg>
        <pc:cxnChg chg="add mod">
          <ac:chgData name="Li Qianxiao" userId="64a5c823-0c12-42a3-894d-a19ad3bb3348" providerId="ADAL" clId="{D437F121-F874-4FBF-9B2D-DE3D2C63A9A6}" dt="2020-09-12T09:05:30.405" v="973" actId="21"/>
          <ac:cxnSpMkLst>
            <pc:docMk/>
            <pc:sldMk cId="3237328951" sldId="278"/>
            <ac:cxnSpMk id="49" creationId="{9570EC64-46B6-4A1F-AC53-EABA1646751E}"/>
          </ac:cxnSpMkLst>
        </pc:cxnChg>
        <pc:cxnChg chg="add mod">
          <ac:chgData name="Li Qianxiao" userId="64a5c823-0c12-42a3-894d-a19ad3bb3348" providerId="ADAL" clId="{D437F121-F874-4FBF-9B2D-DE3D2C63A9A6}" dt="2020-09-12T09:05:30.405" v="973" actId="21"/>
          <ac:cxnSpMkLst>
            <pc:docMk/>
            <pc:sldMk cId="3237328951" sldId="278"/>
            <ac:cxnSpMk id="62" creationId="{B6870ED5-7581-437C-907D-5F7F0D392837}"/>
          </ac:cxnSpMkLst>
        </pc:cxnChg>
        <pc:cxnChg chg="add del mod">
          <ac:chgData name="Li Qianxiao" userId="64a5c823-0c12-42a3-894d-a19ad3bb3348" providerId="ADAL" clId="{D437F121-F874-4FBF-9B2D-DE3D2C63A9A6}" dt="2020-09-12T08:59:12.879" v="896" actId="478"/>
          <ac:cxnSpMkLst>
            <pc:docMk/>
            <pc:sldMk cId="3237328951" sldId="278"/>
            <ac:cxnSpMk id="63" creationId="{BBC72385-FA75-4A00-A12C-B391E473B6F2}"/>
          </ac:cxnSpMkLst>
        </pc:cxnChg>
        <pc:cxnChg chg="add mod">
          <ac:chgData name="Li Qianxiao" userId="64a5c823-0c12-42a3-894d-a19ad3bb3348" providerId="ADAL" clId="{D437F121-F874-4FBF-9B2D-DE3D2C63A9A6}" dt="2020-09-12T09:05:30.405" v="973" actId="21"/>
          <ac:cxnSpMkLst>
            <pc:docMk/>
            <pc:sldMk cId="3237328951" sldId="278"/>
            <ac:cxnSpMk id="64" creationId="{94AA929F-9741-4E8B-A6F6-E88D04CD9329}"/>
          </ac:cxnSpMkLst>
        </pc:cxnChg>
        <pc:cxnChg chg="add mod">
          <ac:chgData name="Li Qianxiao" userId="64a5c823-0c12-42a3-894d-a19ad3bb3348" providerId="ADAL" clId="{D437F121-F874-4FBF-9B2D-DE3D2C63A9A6}" dt="2020-09-12T09:05:30.405" v="973" actId="21"/>
          <ac:cxnSpMkLst>
            <pc:docMk/>
            <pc:sldMk cId="3237328951" sldId="278"/>
            <ac:cxnSpMk id="65" creationId="{F72EBAAB-C3FF-4A05-8607-58A0D8DE6EDD}"/>
          </ac:cxnSpMkLst>
        </pc:cxnChg>
        <pc:cxnChg chg="add del mod">
          <ac:chgData name="Li Qianxiao" userId="64a5c823-0c12-42a3-894d-a19ad3bb3348" providerId="ADAL" clId="{D437F121-F874-4FBF-9B2D-DE3D2C63A9A6}" dt="2020-09-12T08:44:51.337" v="871" actId="478"/>
          <ac:cxnSpMkLst>
            <pc:docMk/>
            <pc:sldMk cId="3237328951" sldId="278"/>
            <ac:cxnSpMk id="66" creationId="{B61AC7A1-757A-4EDF-A435-64F734528799}"/>
          </ac:cxnSpMkLst>
        </pc:cxnChg>
      </pc:sldChg>
      <pc:sldChg chg="addSp modSp new mod">
        <pc:chgData name="Li Qianxiao" userId="64a5c823-0c12-42a3-894d-a19ad3bb3348" providerId="ADAL" clId="{D437F121-F874-4FBF-9B2D-DE3D2C63A9A6}" dt="2020-09-13T11:52:09.424" v="2113" actId="1076"/>
        <pc:sldMkLst>
          <pc:docMk/>
          <pc:sldMk cId="2966090111" sldId="279"/>
        </pc:sldMkLst>
        <pc:spChg chg="add mod">
          <ac:chgData name="Li Qianxiao" userId="64a5c823-0c12-42a3-894d-a19ad3bb3348" providerId="ADAL" clId="{D437F121-F874-4FBF-9B2D-DE3D2C63A9A6}" dt="2020-09-13T11:45:48.212" v="1734" actId="1076"/>
          <ac:spMkLst>
            <pc:docMk/>
            <pc:sldMk cId="2966090111" sldId="279"/>
            <ac:spMk id="2" creationId="{C2575B7D-53B0-45EB-A227-CEA29967B692}"/>
          </ac:spMkLst>
        </pc:spChg>
        <pc:spChg chg="add mod">
          <ac:chgData name="Li Qianxiao" userId="64a5c823-0c12-42a3-894d-a19ad3bb3348" providerId="ADAL" clId="{D437F121-F874-4FBF-9B2D-DE3D2C63A9A6}" dt="2020-09-13T11:46:25.236" v="1745" actId="20577"/>
          <ac:spMkLst>
            <pc:docMk/>
            <pc:sldMk cId="2966090111" sldId="279"/>
            <ac:spMk id="4" creationId="{7A7706D9-5099-48EE-97C6-A37C9ACBED15}"/>
          </ac:spMkLst>
        </pc:spChg>
        <pc:spChg chg="add mod">
          <ac:chgData name="Li Qianxiao" userId="64a5c823-0c12-42a3-894d-a19ad3bb3348" providerId="ADAL" clId="{D437F121-F874-4FBF-9B2D-DE3D2C63A9A6}" dt="2020-09-13T11:47:22.680" v="1809" actId="1076"/>
          <ac:spMkLst>
            <pc:docMk/>
            <pc:sldMk cId="2966090111" sldId="279"/>
            <ac:spMk id="8" creationId="{09CA3E81-B21B-46A5-ADB4-D6585C0DF082}"/>
          </ac:spMkLst>
        </pc:spChg>
        <pc:spChg chg="add mod">
          <ac:chgData name="Li Qianxiao" userId="64a5c823-0c12-42a3-894d-a19ad3bb3348" providerId="ADAL" clId="{D437F121-F874-4FBF-9B2D-DE3D2C63A9A6}" dt="2020-09-13T11:47:05.903" v="1778" actId="20577"/>
          <ac:spMkLst>
            <pc:docMk/>
            <pc:sldMk cId="2966090111" sldId="279"/>
            <ac:spMk id="10" creationId="{7DCF1D68-3457-4142-B9F6-769CFBBBB0E6}"/>
          </ac:spMkLst>
        </pc:spChg>
        <pc:spChg chg="add mod">
          <ac:chgData name="Li Qianxiao" userId="64a5c823-0c12-42a3-894d-a19ad3bb3348" providerId="ADAL" clId="{D437F121-F874-4FBF-9B2D-DE3D2C63A9A6}" dt="2020-09-13T11:47:13.468" v="1808" actId="20577"/>
          <ac:spMkLst>
            <pc:docMk/>
            <pc:sldMk cId="2966090111" sldId="279"/>
            <ac:spMk id="12" creationId="{30D34707-234A-4432-B025-ABF279DA1855}"/>
          </ac:spMkLst>
        </pc:spChg>
        <pc:spChg chg="add mod">
          <ac:chgData name="Li Qianxiao" userId="64a5c823-0c12-42a3-894d-a19ad3bb3348" providerId="ADAL" clId="{D437F121-F874-4FBF-9B2D-DE3D2C63A9A6}" dt="2020-09-13T11:48:17.190" v="1923" actId="113"/>
          <ac:spMkLst>
            <pc:docMk/>
            <pc:sldMk cId="2966090111" sldId="279"/>
            <ac:spMk id="13" creationId="{46AFBB45-18E2-4F90-833A-D68546A61E2E}"/>
          </ac:spMkLst>
        </pc:spChg>
        <pc:spChg chg="add mod">
          <ac:chgData name="Li Qianxiao" userId="64a5c823-0c12-42a3-894d-a19ad3bb3348" providerId="ADAL" clId="{D437F121-F874-4FBF-9B2D-DE3D2C63A9A6}" dt="2020-09-13T11:52:09.424" v="2113" actId="1076"/>
          <ac:spMkLst>
            <pc:docMk/>
            <pc:sldMk cId="2966090111" sldId="279"/>
            <ac:spMk id="15" creationId="{8A168EAE-6C02-4916-9D39-F769D3A2BC03}"/>
          </ac:spMkLst>
        </pc:spChg>
        <pc:cxnChg chg="add mod">
          <ac:chgData name="Li Qianxiao" userId="64a5c823-0c12-42a3-894d-a19ad3bb3348" providerId="ADAL" clId="{D437F121-F874-4FBF-9B2D-DE3D2C63A9A6}" dt="2020-09-13T11:46:19.650" v="1741" actId="1582"/>
          <ac:cxnSpMkLst>
            <pc:docMk/>
            <pc:sldMk cId="2966090111" sldId="279"/>
            <ac:cxnSpMk id="6" creationId="{A6BDF6DF-D97A-468A-B422-B3EEAD228C56}"/>
          </ac:cxnSpMkLst>
        </pc:cxnChg>
      </pc:sldChg>
      <pc:sldChg chg="addSp delSp modSp new mod">
        <pc:chgData name="Li Qianxiao" userId="64a5c823-0c12-42a3-894d-a19ad3bb3348" providerId="ADAL" clId="{D437F121-F874-4FBF-9B2D-DE3D2C63A9A6}" dt="2020-09-13T12:37:40.001" v="2368" actId="164"/>
        <pc:sldMkLst>
          <pc:docMk/>
          <pc:sldMk cId="4284436445" sldId="280"/>
        </pc:sldMkLst>
        <pc:spChg chg="add del">
          <ac:chgData name="Li Qianxiao" userId="64a5c823-0c12-42a3-894d-a19ad3bb3348" providerId="ADAL" clId="{D437F121-F874-4FBF-9B2D-DE3D2C63A9A6}" dt="2020-09-13T12:30:24.567" v="2125" actId="478"/>
          <ac:spMkLst>
            <pc:docMk/>
            <pc:sldMk cId="4284436445" sldId="280"/>
            <ac:spMk id="7" creationId="{3AB28957-F077-44CB-A868-A95EA55AB726}"/>
          </ac:spMkLst>
        </pc:spChg>
        <pc:spChg chg="add del">
          <ac:chgData name="Li Qianxiao" userId="64a5c823-0c12-42a3-894d-a19ad3bb3348" providerId="ADAL" clId="{D437F121-F874-4FBF-9B2D-DE3D2C63A9A6}" dt="2020-09-13T12:30:39.804" v="2127" actId="11529"/>
          <ac:spMkLst>
            <pc:docMk/>
            <pc:sldMk cId="4284436445" sldId="280"/>
            <ac:spMk id="8" creationId="{F00E66CF-F50D-494D-BE92-AFBFC73123A1}"/>
          </ac:spMkLst>
        </pc:spChg>
        <pc:spChg chg="add mod">
          <ac:chgData name="Li Qianxiao" userId="64a5c823-0c12-42a3-894d-a19ad3bb3348" providerId="ADAL" clId="{D437F121-F874-4FBF-9B2D-DE3D2C63A9A6}" dt="2020-09-13T12:37:40.001" v="2368" actId="164"/>
          <ac:spMkLst>
            <pc:docMk/>
            <pc:sldMk cId="4284436445" sldId="280"/>
            <ac:spMk id="9" creationId="{AA98C4E5-8D38-465C-9E95-6CE25A09C287}"/>
          </ac:spMkLst>
        </pc:spChg>
        <pc:spChg chg="add mod">
          <ac:chgData name="Li Qianxiao" userId="64a5c823-0c12-42a3-894d-a19ad3bb3348" providerId="ADAL" clId="{D437F121-F874-4FBF-9B2D-DE3D2C63A9A6}" dt="2020-09-13T12:37:40.001" v="2368" actId="164"/>
          <ac:spMkLst>
            <pc:docMk/>
            <pc:sldMk cId="4284436445" sldId="280"/>
            <ac:spMk id="10" creationId="{54C5E43F-1D09-4BB9-8B34-E16315A97D3C}"/>
          </ac:spMkLst>
        </pc:spChg>
        <pc:spChg chg="add del mod">
          <ac:chgData name="Li Qianxiao" userId="64a5c823-0c12-42a3-894d-a19ad3bb3348" providerId="ADAL" clId="{D437F121-F874-4FBF-9B2D-DE3D2C63A9A6}" dt="2020-09-13T12:33:20.005" v="2184"/>
          <ac:spMkLst>
            <pc:docMk/>
            <pc:sldMk cId="4284436445" sldId="280"/>
            <ac:spMk id="14" creationId="{83F409FA-A111-430B-B445-668448339390}"/>
          </ac:spMkLst>
        </pc:spChg>
        <pc:spChg chg="add mod">
          <ac:chgData name="Li Qianxiao" userId="64a5c823-0c12-42a3-894d-a19ad3bb3348" providerId="ADAL" clId="{D437F121-F874-4FBF-9B2D-DE3D2C63A9A6}" dt="2020-09-13T12:37:40.001" v="2368" actId="164"/>
          <ac:spMkLst>
            <pc:docMk/>
            <pc:sldMk cId="4284436445" sldId="280"/>
            <ac:spMk id="15" creationId="{FCB1C512-F3C8-4C6B-BC04-934B83C441B7}"/>
          </ac:spMkLst>
        </pc:spChg>
        <pc:spChg chg="add mod">
          <ac:chgData name="Li Qianxiao" userId="64a5c823-0c12-42a3-894d-a19ad3bb3348" providerId="ADAL" clId="{D437F121-F874-4FBF-9B2D-DE3D2C63A9A6}" dt="2020-09-13T12:37:40.001" v="2368" actId="164"/>
          <ac:spMkLst>
            <pc:docMk/>
            <pc:sldMk cId="4284436445" sldId="280"/>
            <ac:spMk id="16" creationId="{73ECAD1A-466F-492F-BCE2-1573ADA5CD78}"/>
          </ac:spMkLst>
        </pc:spChg>
        <pc:spChg chg="add mod">
          <ac:chgData name="Li Qianxiao" userId="64a5c823-0c12-42a3-894d-a19ad3bb3348" providerId="ADAL" clId="{D437F121-F874-4FBF-9B2D-DE3D2C63A9A6}" dt="2020-09-13T12:37:40.001" v="2368" actId="164"/>
          <ac:spMkLst>
            <pc:docMk/>
            <pc:sldMk cId="4284436445" sldId="280"/>
            <ac:spMk id="18" creationId="{14F4BF75-DCC5-47BB-90C7-714885ECC2F9}"/>
          </ac:spMkLst>
        </pc:spChg>
        <pc:spChg chg="add mod">
          <ac:chgData name="Li Qianxiao" userId="64a5c823-0c12-42a3-894d-a19ad3bb3348" providerId="ADAL" clId="{D437F121-F874-4FBF-9B2D-DE3D2C63A9A6}" dt="2020-09-13T12:37:40.001" v="2368" actId="164"/>
          <ac:spMkLst>
            <pc:docMk/>
            <pc:sldMk cId="4284436445" sldId="280"/>
            <ac:spMk id="20" creationId="{8836AE34-7131-4252-949B-68F0D1CD0FBC}"/>
          </ac:spMkLst>
        </pc:spChg>
        <pc:spChg chg="add mod">
          <ac:chgData name="Li Qianxiao" userId="64a5c823-0c12-42a3-894d-a19ad3bb3348" providerId="ADAL" clId="{D437F121-F874-4FBF-9B2D-DE3D2C63A9A6}" dt="2020-09-13T12:37:40.001" v="2368" actId="164"/>
          <ac:spMkLst>
            <pc:docMk/>
            <pc:sldMk cId="4284436445" sldId="280"/>
            <ac:spMk id="21" creationId="{5713FCC3-F9F3-4AC6-8FB4-C78598298CCA}"/>
          </ac:spMkLst>
        </pc:spChg>
        <pc:spChg chg="add mod">
          <ac:chgData name="Li Qianxiao" userId="64a5c823-0c12-42a3-894d-a19ad3bb3348" providerId="ADAL" clId="{D437F121-F874-4FBF-9B2D-DE3D2C63A9A6}" dt="2020-09-13T12:37:40.001" v="2368" actId="164"/>
          <ac:spMkLst>
            <pc:docMk/>
            <pc:sldMk cId="4284436445" sldId="280"/>
            <ac:spMk id="22" creationId="{8030CA13-0E8E-477B-BE7F-53F8115ABBB3}"/>
          </ac:spMkLst>
        </pc:spChg>
        <pc:grpChg chg="add mod">
          <ac:chgData name="Li Qianxiao" userId="64a5c823-0c12-42a3-894d-a19ad3bb3348" providerId="ADAL" clId="{D437F121-F874-4FBF-9B2D-DE3D2C63A9A6}" dt="2020-09-13T12:37:40.001" v="2368" actId="164"/>
          <ac:grpSpMkLst>
            <pc:docMk/>
            <pc:sldMk cId="4284436445" sldId="280"/>
            <ac:grpSpMk id="23" creationId="{CFBC88C6-4E2D-4A23-8E52-DACC507C3E99}"/>
          </ac:grpSpMkLst>
        </pc:grpChg>
        <pc:cxnChg chg="add mod">
          <ac:chgData name="Li Qianxiao" userId="64a5c823-0c12-42a3-894d-a19ad3bb3348" providerId="ADAL" clId="{D437F121-F874-4FBF-9B2D-DE3D2C63A9A6}" dt="2020-09-13T12:37:40.001" v="2368" actId="164"/>
          <ac:cxnSpMkLst>
            <pc:docMk/>
            <pc:sldMk cId="4284436445" sldId="280"/>
            <ac:cxnSpMk id="3" creationId="{C8702E7D-E8CF-4CA5-A9C3-1D082239BA5E}"/>
          </ac:cxnSpMkLst>
        </pc:cxnChg>
        <pc:cxnChg chg="add mod">
          <ac:chgData name="Li Qianxiao" userId="64a5c823-0c12-42a3-894d-a19ad3bb3348" providerId="ADAL" clId="{D437F121-F874-4FBF-9B2D-DE3D2C63A9A6}" dt="2020-09-13T12:37:40.001" v="2368" actId="164"/>
          <ac:cxnSpMkLst>
            <pc:docMk/>
            <pc:sldMk cId="4284436445" sldId="280"/>
            <ac:cxnSpMk id="4" creationId="{764BDAD6-493A-436F-95D5-6FB18574A57F}"/>
          </ac:cxnSpMkLst>
        </pc:cxnChg>
        <pc:cxnChg chg="add mod">
          <ac:chgData name="Li Qianxiao" userId="64a5c823-0c12-42a3-894d-a19ad3bb3348" providerId="ADAL" clId="{D437F121-F874-4FBF-9B2D-DE3D2C63A9A6}" dt="2020-09-13T12:37:40.001" v="2368" actId="164"/>
          <ac:cxnSpMkLst>
            <pc:docMk/>
            <pc:sldMk cId="4284436445" sldId="280"/>
            <ac:cxnSpMk id="12" creationId="{1C4068D8-257C-4FB0-97FE-EF446C6C88E4}"/>
          </ac:cxnSpMkLst>
        </pc:cxnChg>
      </pc:sldChg>
      <pc:sldChg chg="new">
        <pc:chgData name="Li Qianxiao" userId="64a5c823-0c12-42a3-894d-a19ad3bb3348" providerId="ADAL" clId="{D437F121-F874-4FBF-9B2D-DE3D2C63A9A6}" dt="2020-09-12T07:50:45.243" v="6" actId="680"/>
        <pc:sldMkLst>
          <pc:docMk/>
          <pc:sldMk cId="1268135905" sldId="281"/>
        </pc:sldMkLst>
      </pc:sldChg>
      <pc:sldChg chg="new">
        <pc:chgData name="Li Qianxiao" userId="64a5c823-0c12-42a3-894d-a19ad3bb3348" providerId="ADAL" clId="{D437F121-F874-4FBF-9B2D-DE3D2C63A9A6}" dt="2020-09-12T07:50:45.378" v="7" actId="680"/>
        <pc:sldMkLst>
          <pc:docMk/>
          <pc:sldMk cId="3979437080" sldId="282"/>
        </pc:sldMkLst>
      </pc:sldChg>
      <pc:sldChg chg="addSp delSp modSp new del mod">
        <pc:chgData name="Li Qianxiao" userId="64a5c823-0c12-42a3-894d-a19ad3bb3348" providerId="ADAL" clId="{D437F121-F874-4FBF-9B2D-DE3D2C63A9A6}" dt="2020-09-13T10:32:40.190" v="1359" actId="47"/>
        <pc:sldMkLst>
          <pc:docMk/>
          <pc:sldMk cId="1470745933" sldId="283"/>
        </pc:sldMkLst>
        <pc:spChg chg="mod topLvl">
          <ac:chgData name="Li Qianxiao" userId="64a5c823-0c12-42a3-894d-a19ad3bb3348" providerId="ADAL" clId="{D437F121-F874-4FBF-9B2D-DE3D2C63A9A6}" dt="2020-09-13T10:31:07.471" v="1352" actId="1076"/>
          <ac:spMkLst>
            <pc:docMk/>
            <pc:sldMk cId="1470745933" sldId="283"/>
            <ac:spMk id="4" creationId="{254D6A43-7170-41ED-B3DE-AD16D7562628}"/>
          </ac:spMkLst>
        </pc:spChg>
        <pc:spChg chg="del mod topLvl">
          <ac:chgData name="Li Qianxiao" userId="64a5c823-0c12-42a3-894d-a19ad3bb3348" providerId="ADAL" clId="{D437F121-F874-4FBF-9B2D-DE3D2C63A9A6}" dt="2020-09-13T10:21:44.220" v="1108" actId="478"/>
          <ac:spMkLst>
            <pc:docMk/>
            <pc:sldMk cId="1470745933" sldId="283"/>
            <ac:spMk id="5" creationId="{4446F8DA-0794-46CE-8C44-8F81C4386EEB}"/>
          </ac:spMkLst>
        </pc:spChg>
        <pc:spChg chg="mod topLvl">
          <ac:chgData name="Li Qianxiao" userId="64a5c823-0c12-42a3-894d-a19ad3bb3348" providerId="ADAL" clId="{D437F121-F874-4FBF-9B2D-DE3D2C63A9A6}" dt="2020-09-13T10:23:08.294" v="1125" actId="1076"/>
          <ac:spMkLst>
            <pc:docMk/>
            <pc:sldMk cId="1470745933" sldId="283"/>
            <ac:spMk id="6" creationId="{96A94568-653D-45BE-B56C-8F334F30812D}"/>
          </ac:spMkLst>
        </pc:spChg>
        <pc:spChg chg="del mod topLvl">
          <ac:chgData name="Li Qianxiao" userId="64a5c823-0c12-42a3-894d-a19ad3bb3348" providerId="ADAL" clId="{D437F121-F874-4FBF-9B2D-DE3D2C63A9A6}" dt="2020-09-13T10:27:16.431" v="1276" actId="478"/>
          <ac:spMkLst>
            <pc:docMk/>
            <pc:sldMk cId="1470745933" sldId="283"/>
            <ac:spMk id="7" creationId="{6D552C83-B964-42B7-B52B-602FBD0BE140}"/>
          </ac:spMkLst>
        </pc:spChg>
        <pc:spChg chg="del mod topLvl">
          <ac:chgData name="Li Qianxiao" userId="64a5c823-0c12-42a3-894d-a19ad3bb3348" providerId="ADAL" clId="{D437F121-F874-4FBF-9B2D-DE3D2C63A9A6}" dt="2020-09-13T10:27:16.431" v="1276" actId="478"/>
          <ac:spMkLst>
            <pc:docMk/>
            <pc:sldMk cId="1470745933" sldId="283"/>
            <ac:spMk id="8" creationId="{5EC8C991-C377-4530-808B-DB5DC8DF0FAA}"/>
          </ac:spMkLst>
        </pc:spChg>
        <pc:spChg chg="del mod topLvl">
          <ac:chgData name="Li Qianxiao" userId="64a5c823-0c12-42a3-894d-a19ad3bb3348" providerId="ADAL" clId="{D437F121-F874-4FBF-9B2D-DE3D2C63A9A6}" dt="2020-09-13T10:27:16.431" v="1276" actId="478"/>
          <ac:spMkLst>
            <pc:docMk/>
            <pc:sldMk cId="1470745933" sldId="283"/>
            <ac:spMk id="9" creationId="{A611DB9A-4B51-4247-B17A-73286E7B5107}"/>
          </ac:spMkLst>
        </pc:spChg>
        <pc:spChg chg="del mod topLvl">
          <ac:chgData name="Li Qianxiao" userId="64a5c823-0c12-42a3-894d-a19ad3bb3348" providerId="ADAL" clId="{D437F121-F874-4FBF-9B2D-DE3D2C63A9A6}" dt="2020-09-13T10:23:37.611" v="1144" actId="478"/>
          <ac:spMkLst>
            <pc:docMk/>
            <pc:sldMk cId="1470745933" sldId="283"/>
            <ac:spMk id="10" creationId="{43B22817-4478-4149-ACD4-84BB9CB83F62}"/>
          </ac:spMkLst>
        </pc:spChg>
        <pc:spChg chg="mod topLvl">
          <ac:chgData name="Li Qianxiao" userId="64a5c823-0c12-42a3-894d-a19ad3bb3348" providerId="ADAL" clId="{D437F121-F874-4FBF-9B2D-DE3D2C63A9A6}" dt="2020-09-13T10:25:53.402" v="1240" actId="1076"/>
          <ac:spMkLst>
            <pc:docMk/>
            <pc:sldMk cId="1470745933" sldId="283"/>
            <ac:spMk id="12" creationId="{3A92A205-FCA4-43F3-BC49-B07819B1EAFD}"/>
          </ac:spMkLst>
        </pc:spChg>
        <pc:spChg chg="mod topLvl">
          <ac:chgData name="Li Qianxiao" userId="64a5c823-0c12-42a3-894d-a19ad3bb3348" providerId="ADAL" clId="{D437F121-F874-4FBF-9B2D-DE3D2C63A9A6}" dt="2020-09-13T10:31:10.079" v="1353" actId="1076"/>
          <ac:spMkLst>
            <pc:docMk/>
            <pc:sldMk cId="1470745933" sldId="283"/>
            <ac:spMk id="16" creationId="{D9CA446C-67F6-4869-9392-43A1871DCCD1}"/>
          </ac:spMkLst>
        </pc:spChg>
        <pc:spChg chg="add mod">
          <ac:chgData name="Li Qianxiao" userId="64a5c823-0c12-42a3-894d-a19ad3bb3348" providerId="ADAL" clId="{D437F121-F874-4FBF-9B2D-DE3D2C63A9A6}" dt="2020-09-13T10:23:08.294" v="1125" actId="1076"/>
          <ac:spMkLst>
            <pc:docMk/>
            <pc:sldMk cId="1470745933" sldId="283"/>
            <ac:spMk id="17" creationId="{68E9B74E-68F3-42F3-B4A1-6D72A49913A5}"/>
          </ac:spMkLst>
        </pc:spChg>
        <pc:spChg chg="add del">
          <ac:chgData name="Li Qianxiao" userId="64a5c823-0c12-42a3-894d-a19ad3bb3348" providerId="ADAL" clId="{D437F121-F874-4FBF-9B2D-DE3D2C63A9A6}" dt="2020-09-13T10:22:03.830" v="1111" actId="11529"/>
          <ac:spMkLst>
            <pc:docMk/>
            <pc:sldMk cId="1470745933" sldId="283"/>
            <ac:spMk id="18" creationId="{09B1BBDF-9A5E-400F-A1D9-DB68C10C72B8}"/>
          </ac:spMkLst>
        </pc:spChg>
        <pc:spChg chg="add del mod">
          <ac:chgData name="Li Qianxiao" userId="64a5c823-0c12-42a3-894d-a19ad3bb3348" providerId="ADAL" clId="{D437F121-F874-4FBF-9B2D-DE3D2C63A9A6}" dt="2020-09-13T10:22:17.021" v="1115" actId="11529"/>
          <ac:spMkLst>
            <pc:docMk/>
            <pc:sldMk cId="1470745933" sldId="283"/>
            <ac:spMk id="19" creationId="{A6303794-A269-4D8F-AAEE-FA447D19F4FC}"/>
          </ac:spMkLst>
        </pc:spChg>
        <pc:spChg chg="add mod">
          <ac:chgData name="Li Qianxiao" userId="64a5c823-0c12-42a3-894d-a19ad3bb3348" providerId="ADAL" clId="{D437F121-F874-4FBF-9B2D-DE3D2C63A9A6}" dt="2020-09-13T10:23:01.955" v="1124" actId="1076"/>
          <ac:spMkLst>
            <pc:docMk/>
            <pc:sldMk cId="1470745933" sldId="283"/>
            <ac:spMk id="20" creationId="{6B036909-69F1-4DC6-9FE0-BCD91181B7BD}"/>
          </ac:spMkLst>
        </pc:spChg>
        <pc:spChg chg="add mod">
          <ac:chgData name="Li Qianxiao" userId="64a5c823-0c12-42a3-894d-a19ad3bb3348" providerId="ADAL" clId="{D437F121-F874-4FBF-9B2D-DE3D2C63A9A6}" dt="2020-09-13T10:23:50.906" v="1147" actId="1076"/>
          <ac:spMkLst>
            <pc:docMk/>
            <pc:sldMk cId="1470745933" sldId="283"/>
            <ac:spMk id="24" creationId="{97797A9A-CE80-4ED3-BF4C-5E805BC8EB7E}"/>
          </ac:spMkLst>
        </pc:spChg>
        <pc:spChg chg="add mod">
          <ac:chgData name="Li Qianxiao" userId="64a5c823-0c12-42a3-894d-a19ad3bb3348" providerId="ADAL" clId="{D437F121-F874-4FBF-9B2D-DE3D2C63A9A6}" dt="2020-09-13T10:24:09.636" v="1161" actId="1076"/>
          <ac:spMkLst>
            <pc:docMk/>
            <pc:sldMk cId="1470745933" sldId="283"/>
            <ac:spMk id="25" creationId="{C774CF9F-4C13-4651-A973-38C3C0974713}"/>
          </ac:spMkLst>
        </pc:spChg>
        <pc:spChg chg="add mod">
          <ac:chgData name="Li Qianxiao" userId="64a5c823-0c12-42a3-894d-a19ad3bb3348" providerId="ADAL" clId="{D437F121-F874-4FBF-9B2D-DE3D2C63A9A6}" dt="2020-09-13T10:24:37.655" v="1169" actId="1036"/>
          <ac:spMkLst>
            <pc:docMk/>
            <pc:sldMk cId="1470745933" sldId="283"/>
            <ac:spMk id="27" creationId="{5079842E-7B4E-4E55-90D3-430815878884}"/>
          </ac:spMkLst>
        </pc:spChg>
        <pc:spChg chg="add mod">
          <ac:chgData name="Li Qianxiao" userId="64a5c823-0c12-42a3-894d-a19ad3bb3348" providerId="ADAL" clId="{D437F121-F874-4FBF-9B2D-DE3D2C63A9A6}" dt="2020-09-13T10:26:23.251" v="1246" actId="1076"/>
          <ac:spMkLst>
            <pc:docMk/>
            <pc:sldMk cId="1470745933" sldId="283"/>
            <ac:spMk id="29" creationId="{B943EE2D-13E2-4D1E-B1CF-365BB1F1CDA0}"/>
          </ac:spMkLst>
        </pc:spChg>
        <pc:spChg chg="add mod">
          <ac:chgData name="Li Qianxiao" userId="64a5c823-0c12-42a3-894d-a19ad3bb3348" providerId="ADAL" clId="{D437F121-F874-4FBF-9B2D-DE3D2C63A9A6}" dt="2020-09-13T10:26:08.004" v="1243" actId="1076"/>
          <ac:spMkLst>
            <pc:docMk/>
            <pc:sldMk cId="1470745933" sldId="283"/>
            <ac:spMk id="34" creationId="{E9D8DDC8-4C8B-4B43-91AB-3F9D3DB78E78}"/>
          </ac:spMkLst>
        </pc:spChg>
        <pc:spChg chg="add mod">
          <ac:chgData name="Li Qianxiao" userId="64a5c823-0c12-42a3-894d-a19ad3bb3348" providerId="ADAL" clId="{D437F121-F874-4FBF-9B2D-DE3D2C63A9A6}" dt="2020-09-13T10:31:16.157" v="1354" actId="1076"/>
          <ac:spMkLst>
            <pc:docMk/>
            <pc:sldMk cId="1470745933" sldId="283"/>
            <ac:spMk id="38" creationId="{AECE999F-FFC2-4B7C-A137-4B50553838FA}"/>
          </ac:spMkLst>
        </pc:spChg>
        <pc:spChg chg="add mod">
          <ac:chgData name="Li Qianxiao" userId="64a5c823-0c12-42a3-894d-a19ad3bb3348" providerId="ADAL" clId="{D437F121-F874-4FBF-9B2D-DE3D2C63A9A6}" dt="2020-09-13T10:30:05.349" v="1332" actId="1076"/>
          <ac:spMkLst>
            <pc:docMk/>
            <pc:sldMk cId="1470745933" sldId="283"/>
            <ac:spMk id="40" creationId="{F650D870-57CA-4131-B5C7-20D7CE6A3864}"/>
          </ac:spMkLst>
        </pc:spChg>
        <pc:spChg chg="add mod">
          <ac:chgData name="Li Qianxiao" userId="64a5c823-0c12-42a3-894d-a19ad3bb3348" providerId="ADAL" clId="{D437F121-F874-4FBF-9B2D-DE3D2C63A9A6}" dt="2020-09-13T10:31:03.472" v="1351" actId="1076"/>
          <ac:spMkLst>
            <pc:docMk/>
            <pc:sldMk cId="1470745933" sldId="283"/>
            <ac:spMk id="42" creationId="{4AAF6E5A-BCA3-4F35-8080-A6E5DACCF9D8}"/>
          </ac:spMkLst>
        </pc:spChg>
        <pc:spChg chg="add mod">
          <ac:chgData name="Li Qianxiao" userId="64a5c823-0c12-42a3-894d-a19ad3bb3348" providerId="ADAL" clId="{D437F121-F874-4FBF-9B2D-DE3D2C63A9A6}" dt="2020-09-13T10:29:12.350" v="1321" actId="1076"/>
          <ac:spMkLst>
            <pc:docMk/>
            <pc:sldMk cId="1470745933" sldId="283"/>
            <ac:spMk id="51" creationId="{C580E51B-81D9-4B46-9F2C-89755B43B4AD}"/>
          </ac:spMkLst>
        </pc:spChg>
        <pc:spChg chg="add mod">
          <ac:chgData name="Li Qianxiao" userId="64a5c823-0c12-42a3-894d-a19ad3bb3348" providerId="ADAL" clId="{D437F121-F874-4FBF-9B2D-DE3D2C63A9A6}" dt="2020-09-13T10:30:36.472" v="1349" actId="20577"/>
          <ac:spMkLst>
            <pc:docMk/>
            <pc:sldMk cId="1470745933" sldId="283"/>
            <ac:spMk id="62" creationId="{7851987C-1316-471E-A224-2E9849B9A8D7}"/>
          </ac:spMkLst>
        </pc:spChg>
        <pc:grpChg chg="add del mod">
          <ac:chgData name="Li Qianxiao" userId="64a5c823-0c12-42a3-894d-a19ad3bb3348" providerId="ADAL" clId="{D437F121-F874-4FBF-9B2D-DE3D2C63A9A6}" dt="2020-09-13T10:20:59.637" v="1081" actId="165"/>
          <ac:grpSpMkLst>
            <pc:docMk/>
            <pc:sldMk cId="1470745933" sldId="283"/>
            <ac:grpSpMk id="2" creationId="{32C70F98-70DB-48DD-A982-A97B79762DF1}"/>
          </ac:grpSpMkLst>
        </pc:grpChg>
        <pc:grpChg chg="del mod topLvl">
          <ac:chgData name="Li Qianxiao" userId="64a5c823-0c12-42a3-894d-a19ad3bb3348" providerId="ADAL" clId="{D437F121-F874-4FBF-9B2D-DE3D2C63A9A6}" dt="2020-09-13T10:21:00.413" v="1082" actId="165"/>
          <ac:grpSpMkLst>
            <pc:docMk/>
            <pc:sldMk cId="1470745933" sldId="283"/>
            <ac:grpSpMk id="3" creationId="{83CED3F2-1EBF-4CAA-8821-95B70A3CEEAF}"/>
          </ac:grpSpMkLst>
        </pc:grpChg>
        <pc:cxnChg chg="mod topLvl">
          <ac:chgData name="Li Qianxiao" userId="64a5c823-0c12-42a3-894d-a19ad3bb3348" providerId="ADAL" clId="{D437F121-F874-4FBF-9B2D-DE3D2C63A9A6}" dt="2020-09-13T10:25:23.735" v="1207" actId="14100"/>
          <ac:cxnSpMkLst>
            <pc:docMk/>
            <pc:sldMk cId="1470745933" sldId="283"/>
            <ac:cxnSpMk id="11" creationId="{B16DB333-1B70-45AF-956A-7A7DC32D3640}"/>
          </ac:cxnSpMkLst>
        </pc:cxnChg>
        <pc:cxnChg chg="mod topLvl">
          <ac:chgData name="Li Qianxiao" userId="64a5c823-0c12-42a3-894d-a19ad3bb3348" providerId="ADAL" clId="{D437F121-F874-4FBF-9B2D-DE3D2C63A9A6}" dt="2020-09-13T10:31:03.472" v="1351" actId="1076"/>
          <ac:cxnSpMkLst>
            <pc:docMk/>
            <pc:sldMk cId="1470745933" sldId="283"/>
            <ac:cxnSpMk id="13" creationId="{DEA324CF-8DB9-4B79-80DA-3A8464599E21}"/>
          </ac:cxnSpMkLst>
        </pc:cxnChg>
        <pc:cxnChg chg="del mod topLvl">
          <ac:chgData name="Li Qianxiao" userId="64a5c823-0c12-42a3-894d-a19ad3bb3348" providerId="ADAL" clId="{D437F121-F874-4FBF-9B2D-DE3D2C63A9A6}" dt="2020-09-13T10:30:39.695" v="1350" actId="478"/>
          <ac:cxnSpMkLst>
            <pc:docMk/>
            <pc:sldMk cId="1470745933" sldId="283"/>
            <ac:cxnSpMk id="14" creationId="{A9C4DCA8-EACD-4818-9F8C-3DC65B84C7EC}"/>
          </ac:cxnSpMkLst>
        </pc:cxnChg>
        <pc:cxnChg chg="mod topLvl">
          <ac:chgData name="Li Qianxiao" userId="64a5c823-0c12-42a3-894d-a19ad3bb3348" providerId="ADAL" clId="{D437F121-F874-4FBF-9B2D-DE3D2C63A9A6}" dt="2020-09-13T10:26:19.310" v="1245" actId="14100"/>
          <ac:cxnSpMkLst>
            <pc:docMk/>
            <pc:sldMk cId="1470745933" sldId="283"/>
            <ac:cxnSpMk id="15" creationId="{A967D78A-11A1-4066-B760-6C564844E7C2}"/>
          </ac:cxnSpMkLst>
        </pc:cxnChg>
        <pc:cxnChg chg="add mod">
          <ac:chgData name="Li Qianxiao" userId="64a5c823-0c12-42a3-894d-a19ad3bb3348" providerId="ADAL" clId="{D437F121-F874-4FBF-9B2D-DE3D2C63A9A6}" dt="2020-09-13T10:31:03.472" v="1351" actId="1076"/>
          <ac:cxnSpMkLst>
            <pc:docMk/>
            <pc:sldMk cId="1470745933" sldId="283"/>
            <ac:cxnSpMk id="43" creationId="{33A15804-249D-4CC5-B89E-EA5878D8CAB1}"/>
          </ac:cxnSpMkLst>
        </pc:cxnChg>
        <pc:cxnChg chg="add mod">
          <ac:chgData name="Li Qianxiao" userId="64a5c823-0c12-42a3-894d-a19ad3bb3348" providerId="ADAL" clId="{D437F121-F874-4FBF-9B2D-DE3D2C63A9A6}" dt="2020-09-13T10:29:14.590" v="1322" actId="14100"/>
          <ac:cxnSpMkLst>
            <pc:docMk/>
            <pc:sldMk cId="1470745933" sldId="283"/>
            <ac:cxnSpMk id="47" creationId="{E552E4CB-F484-4DFB-8DC8-DC275E85599C}"/>
          </ac:cxnSpMkLst>
        </pc:cxnChg>
      </pc:sldChg>
      <pc:sldChg chg="add del">
        <pc:chgData name="Li Qianxiao" userId="64a5c823-0c12-42a3-894d-a19ad3bb3348" providerId="ADAL" clId="{D437F121-F874-4FBF-9B2D-DE3D2C63A9A6}" dt="2020-09-13T10:32:40.190" v="1359" actId="47"/>
        <pc:sldMkLst>
          <pc:docMk/>
          <pc:sldMk cId="933614834" sldId="284"/>
        </pc:sldMkLst>
      </pc:sldChg>
      <pc:sldChg chg="addSp delSp modSp add mod">
        <pc:chgData name="Li Qianxiao" userId="64a5c823-0c12-42a3-894d-a19ad3bb3348" providerId="ADAL" clId="{D437F121-F874-4FBF-9B2D-DE3D2C63A9A6}" dt="2020-09-13T10:37:58.765" v="1408" actId="164"/>
        <pc:sldMkLst>
          <pc:docMk/>
          <pc:sldMk cId="3362857598" sldId="285"/>
        </pc:sldMkLst>
        <pc:spChg chg="add mod">
          <ac:chgData name="Li Qianxiao" userId="64a5c823-0c12-42a3-894d-a19ad3bb3348" providerId="ADAL" clId="{D437F121-F874-4FBF-9B2D-DE3D2C63A9A6}" dt="2020-09-13T10:37:58.765" v="1408" actId="164"/>
          <ac:spMkLst>
            <pc:docMk/>
            <pc:sldMk cId="3362857598" sldId="285"/>
            <ac:spMk id="3" creationId="{34DA95CC-A794-4993-9C0C-26405DB8D253}"/>
          </ac:spMkLst>
        </pc:spChg>
        <pc:spChg chg="del">
          <ac:chgData name="Li Qianxiao" userId="64a5c823-0c12-42a3-894d-a19ad3bb3348" providerId="ADAL" clId="{D437F121-F874-4FBF-9B2D-DE3D2C63A9A6}" dt="2020-09-13T10:33:07.557" v="1363" actId="478"/>
          <ac:spMkLst>
            <pc:docMk/>
            <pc:sldMk cId="3362857598" sldId="285"/>
            <ac:spMk id="4" creationId="{254D6A43-7170-41ED-B3DE-AD16D7562628}"/>
          </ac:spMkLst>
        </pc:spChg>
        <pc:spChg chg="mod">
          <ac:chgData name="Li Qianxiao" userId="64a5c823-0c12-42a3-894d-a19ad3bb3348" providerId="ADAL" clId="{D437F121-F874-4FBF-9B2D-DE3D2C63A9A6}" dt="2020-09-13T10:37:58.765" v="1408" actId="164"/>
          <ac:spMkLst>
            <pc:docMk/>
            <pc:sldMk cId="3362857598" sldId="285"/>
            <ac:spMk id="6" creationId="{96A94568-653D-45BE-B56C-8F334F30812D}"/>
          </ac:spMkLst>
        </pc:spChg>
        <pc:spChg chg="del">
          <ac:chgData name="Li Qianxiao" userId="64a5c823-0c12-42a3-894d-a19ad3bb3348" providerId="ADAL" clId="{D437F121-F874-4FBF-9B2D-DE3D2C63A9A6}" dt="2020-09-13T10:33:07.557" v="1363" actId="478"/>
          <ac:spMkLst>
            <pc:docMk/>
            <pc:sldMk cId="3362857598" sldId="285"/>
            <ac:spMk id="12" creationId="{3A92A205-FCA4-43F3-BC49-B07819B1EAFD}"/>
          </ac:spMkLst>
        </pc:spChg>
        <pc:spChg chg="del">
          <ac:chgData name="Li Qianxiao" userId="64a5c823-0c12-42a3-894d-a19ad3bb3348" providerId="ADAL" clId="{D437F121-F874-4FBF-9B2D-DE3D2C63A9A6}" dt="2020-09-13T10:33:07.557" v="1363" actId="478"/>
          <ac:spMkLst>
            <pc:docMk/>
            <pc:sldMk cId="3362857598" sldId="285"/>
            <ac:spMk id="16" creationId="{D9CA446C-67F6-4869-9392-43A1871DCCD1}"/>
          </ac:spMkLst>
        </pc:spChg>
        <pc:spChg chg="mod">
          <ac:chgData name="Li Qianxiao" userId="64a5c823-0c12-42a3-894d-a19ad3bb3348" providerId="ADAL" clId="{D437F121-F874-4FBF-9B2D-DE3D2C63A9A6}" dt="2020-09-13T10:37:58.765" v="1408" actId="164"/>
          <ac:spMkLst>
            <pc:docMk/>
            <pc:sldMk cId="3362857598" sldId="285"/>
            <ac:spMk id="17" creationId="{68E9B74E-68F3-42F3-B4A1-6D72A49913A5}"/>
          </ac:spMkLst>
        </pc:spChg>
        <pc:spChg chg="mod">
          <ac:chgData name="Li Qianxiao" userId="64a5c823-0c12-42a3-894d-a19ad3bb3348" providerId="ADAL" clId="{D437F121-F874-4FBF-9B2D-DE3D2C63A9A6}" dt="2020-09-13T10:37:58.765" v="1408" actId="164"/>
          <ac:spMkLst>
            <pc:docMk/>
            <pc:sldMk cId="3362857598" sldId="285"/>
            <ac:spMk id="20" creationId="{6B036909-69F1-4DC6-9FE0-BCD91181B7BD}"/>
          </ac:spMkLst>
        </pc:spChg>
        <pc:spChg chg="mod">
          <ac:chgData name="Li Qianxiao" userId="64a5c823-0c12-42a3-894d-a19ad3bb3348" providerId="ADAL" clId="{D437F121-F874-4FBF-9B2D-DE3D2C63A9A6}" dt="2020-09-13T10:37:58.765" v="1408" actId="164"/>
          <ac:spMkLst>
            <pc:docMk/>
            <pc:sldMk cId="3362857598" sldId="285"/>
            <ac:spMk id="24" creationId="{97797A9A-CE80-4ED3-BF4C-5E805BC8EB7E}"/>
          </ac:spMkLst>
        </pc:spChg>
        <pc:spChg chg="mod">
          <ac:chgData name="Li Qianxiao" userId="64a5c823-0c12-42a3-894d-a19ad3bb3348" providerId="ADAL" clId="{D437F121-F874-4FBF-9B2D-DE3D2C63A9A6}" dt="2020-09-13T10:37:58.765" v="1408" actId="164"/>
          <ac:spMkLst>
            <pc:docMk/>
            <pc:sldMk cId="3362857598" sldId="285"/>
            <ac:spMk id="25" creationId="{C774CF9F-4C13-4651-A973-38C3C0974713}"/>
          </ac:spMkLst>
        </pc:spChg>
        <pc:spChg chg="del">
          <ac:chgData name="Li Qianxiao" userId="64a5c823-0c12-42a3-894d-a19ad3bb3348" providerId="ADAL" clId="{D437F121-F874-4FBF-9B2D-DE3D2C63A9A6}" dt="2020-09-13T10:33:12.293" v="1364" actId="478"/>
          <ac:spMkLst>
            <pc:docMk/>
            <pc:sldMk cId="3362857598" sldId="285"/>
            <ac:spMk id="27" creationId="{5079842E-7B4E-4E55-90D3-430815878884}"/>
          </ac:spMkLst>
        </pc:spChg>
        <pc:spChg chg="del">
          <ac:chgData name="Li Qianxiao" userId="64a5c823-0c12-42a3-894d-a19ad3bb3348" providerId="ADAL" clId="{D437F121-F874-4FBF-9B2D-DE3D2C63A9A6}" dt="2020-09-13T10:33:07.557" v="1363" actId="478"/>
          <ac:spMkLst>
            <pc:docMk/>
            <pc:sldMk cId="3362857598" sldId="285"/>
            <ac:spMk id="29" creationId="{B943EE2D-13E2-4D1E-B1CF-365BB1F1CDA0}"/>
          </ac:spMkLst>
        </pc:spChg>
        <pc:spChg chg="del">
          <ac:chgData name="Li Qianxiao" userId="64a5c823-0c12-42a3-894d-a19ad3bb3348" providerId="ADAL" clId="{D437F121-F874-4FBF-9B2D-DE3D2C63A9A6}" dt="2020-09-13T10:33:12.293" v="1364" actId="478"/>
          <ac:spMkLst>
            <pc:docMk/>
            <pc:sldMk cId="3362857598" sldId="285"/>
            <ac:spMk id="34" creationId="{E9D8DDC8-4C8B-4B43-91AB-3F9D3DB78E78}"/>
          </ac:spMkLst>
        </pc:spChg>
        <pc:spChg chg="del">
          <ac:chgData name="Li Qianxiao" userId="64a5c823-0c12-42a3-894d-a19ad3bb3348" providerId="ADAL" clId="{D437F121-F874-4FBF-9B2D-DE3D2C63A9A6}" dt="2020-09-13T10:33:28.468" v="1368" actId="478"/>
          <ac:spMkLst>
            <pc:docMk/>
            <pc:sldMk cId="3362857598" sldId="285"/>
            <ac:spMk id="38" creationId="{AECE999F-FFC2-4B7C-A137-4B50553838FA}"/>
          </ac:spMkLst>
        </pc:spChg>
        <pc:spChg chg="del">
          <ac:chgData name="Li Qianxiao" userId="64a5c823-0c12-42a3-894d-a19ad3bb3348" providerId="ADAL" clId="{D437F121-F874-4FBF-9B2D-DE3D2C63A9A6}" dt="2020-09-13T10:33:26.810" v="1367" actId="478"/>
          <ac:spMkLst>
            <pc:docMk/>
            <pc:sldMk cId="3362857598" sldId="285"/>
            <ac:spMk id="40" creationId="{F650D870-57CA-4131-B5C7-20D7CE6A3864}"/>
          </ac:spMkLst>
        </pc:spChg>
        <pc:spChg chg="del">
          <ac:chgData name="Li Qianxiao" userId="64a5c823-0c12-42a3-894d-a19ad3bb3348" providerId="ADAL" clId="{D437F121-F874-4FBF-9B2D-DE3D2C63A9A6}" dt="2020-09-13T10:33:24.259" v="1366" actId="478"/>
          <ac:spMkLst>
            <pc:docMk/>
            <pc:sldMk cId="3362857598" sldId="285"/>
            <ac:spMk id="42" creationId="{4AAF6E5A-BCA3-4F35-8080-A6E5DACCF9D8}"/>
          </ac:spMkLst>
        </pc:spChg>
        <pc:spChg chg="del">
          <ac:chgData name="Li Qianxiao" userId="64a5c823-0c12-42a3-894d-a19ad3bb3348" providerId="ADAL" clId="{D437F121-F874-4FBF-9B2D-DE3D2C63A9A6}" dt="2020-09-13T10:33:14.795" v="1365" actId="478"/>
          <ac:spMkLst>
            <pc:docMk/>
            <pc:sldMk cId="3362857598" sldId="285"/>
            <ac:spMk id="51" creationId="{C580E51B-81D9-4B46-9F2C-89755B43B4AD}"/>
          </ac:spMkLst>
        </pc:spChg>
        <pc:spChg chg="del">
          <ac:chgData name="Li Qianxiao" userId="64a5c823-0c12-42a3-894d-a19ad3bb3348" providerId="ADAL" clId="{D437F121-F874-4FBF-9B2D-DE3D2C63A9A6}" dt="2020-09-13T10:33:24.259" v="1366" actId="478"/>
          <ac:spMkLst>
            <pc:docMk/>
            <pc:sldMk cId="3362857598" sldId="285"/>
            <ac:spMk id="62" creationId="{7851987C-1316-471E-A224-2E9849B9A8D7}"/>
          </ac:spMkLst>
        </pc:spChg>
        <pc:grpChg chg="add mod">
          <ac:chgData name="Li Qianxiao" userId="64a5c823-0c12-42a3-894d-a19ad3bb3348" providerId="ADAL" clId="{D437F121-F874-4FBF-9B2D-DE3D2C63A9A6}" dt="2020-09-13T10:37:15.330" v="1399" actId="164"/>
          <ac:grpSpMkLst>
            <pc:docMk/>
            <pc:sldMk cId="3362857598" sldId="285"/>
            <ac:grpSpMk id="2" creationId="{81D818A7-5371-43C9-9FB6-C444F7246D26}"/>
          </ac:grpSpMkLst>
        </pc:grpChg>
        <pc:grpChg chg="add mod">
          <ac:chgData name="Li Qianxiao" userId="64a5c823-0c12-42a3-894d-a19ad3bb3348" providerId="ADAL" clId="{D437F121-F874-4FBF-9B2D-DE3D2C63A9A6}" dt="2020-09-13T10:37:58.765" v="1408" actId="164"/>
          <ac:grpSpMkLst>
            <pc:docMk/>
            <pc:sldMk cId="3362857598" sldId="285"/>
            <ac:grpSpMk id="5" creationId="{005311B2-B92C-4AE8-9EDE-E3E85058337B}"/>
          </ac:grpSpMkLst>
        </pc:grpChg>
        <pc:cxnChg chg="del mod">
          <ac:chgData name="Li Qianxiao" userId="64a5c823-0c12-42a3-894d-a19ad3bb3348" providerId="ADAL" clId="{D437F121-F874-4FBF-9B2D-DE3D2C63A9A6}" dt="2020-09-13T10:33:07.557" v="1363" actId="478"/>
          <ac:cxnSpMkLst>
            <pc:docMk/>
            <pc:sldMk cId="3362857598" sldId="285"/>
            <ac:cxnSpMk id="11" creationId="{B16DB333-1B70-45AF-956A-7A7DC32D3640}"/>
          </ac:cxnSpMkLst>
        </pc:cxnChg>
        <pc:cxnChg chg="del mod">
          <ac:chgData name="Li Qianxiao" userId="64a5c823-0c12-42a3-894d-a19ad3bb3348" providerId="ADAL" clId="{D437F121-F874-4FBF-9B2D-DE3D2C63A9A6}" dt="2020-09-13T10:33:26.810" v="1367" actId="478"/>
          <ac:cxnSpMkLst>
            <pc:docMk/>
            <pc:sldMk cId="3362857598" sldId="285"/>
            <ac:cxnSpMk id="13" creationId="{DEA324CF-8DB9-4B79-80DA-3A8464599E21}"/>
          </ac:cxnSpMkLst>
        </pc:cxnChg>
        <pc:cxnChg chg="del mod">
          <ac:chgData name="Li Qianxiao" userId="64a5c823-0c12-42a3-894d-a19ad3bb3348" providerId="ADAL" clId="{D437F121-F874-4FBF-9B2D-DE3D2C63A9A6}" dt="2020-09-13T10:33:12.293" v="1364" actId="478"/>
          <ac:cxnSpMkLst>
            <pc:docMk/>
            <pc:sldMk cId="3362857598" sldId="285"/>
            <ac:cxnSpMk id="15" creationId="{A967D78A-11A1-4066-B760-6C564844E7C2}"/>
          </ac:cxnSpMkLst>
        </pc:cxnChg>
        <pc:cxnChg chg="del mod">
          <ac:chgData name="Li Qianxiao" userId="64a5c823-0c12-42a3-894d-a19ad3bb3348" providerId="ADAL" clId="{D437F121-F874-4FBF-9B2D-DE3D2C63A9A6}" dt="2020-09-13T10:33:07.557" v="1363" actId="478"/>
          <ac:cxnSpMkLst>
            <pc:docMk/>
            <pc:sldMk cId="3362857598" sldId="285"/>
            <ac:cxnSpMk id="43" creationId="{33A15804-249D-4CC5-B89E-EA5878D8CAB1}"/>
          </ac:cxnSpMkLst>
        </pc:cxnChg>
        <pc:cxnChg chg="del mod">
          <ac:chgData name="Li Qianxiao" userId="64a5c823-0c12-42a3-894d-a19ad3bb3348" providerId="ADAL" clId="{D437F121-F874-4FBF-9B2D-DE3D2C63A9A6}" dt="2020-09-13T10:33:12.293" v="1364" actId="478"/>
          <ac:cxnSpMkLst>
            <pc:docMk/>
            <pc:sldMk cId="3362857598" sldId="285"/>
            <ac:cxnSpMk id="47" creationId="{E552E4CB-F484-4DFB-8DC8-DC275E85599C}"/>
          </ac:cxnSpMkLst>
        </pc:cxnChg>
      </pc:sldChg>
      <pc:sldChg chg="addSp delSp modSp add mod">
        <pc:chgData name="Li Qianxiao" userId="64a5c823-0c12-42a3-894d-a19ad3bb3348" providerId="ADAL" clId="{D437F121-F874-4FBF-9B2D-DE3D2C63A9A6}" dt="2020-09-13T10:38:03.018" v="1409" actId="164"/>
        <pc:sldMkLst>
          <pc:docMk/>
          <pc:sldMk cId="1291267720" sldId="286"/>
        </pc:sldMkLst>
        <pc:spChg chg="add mod">
          <ac:chgData name="Li Qianxiao" userId="64a5c823-0c12-42a3-894d-a19ad3bb3348" providerId="ADAL" clId="{D437F121-F874-4FBF-9B2D-DE3D2C63A9A6}" dt="2020-09-13T10:38:03.018" v="1409" actId="164"/>
          <ac:spMkLst>
            <pc:docMk/>
            <pc:sldMk cId="1291267720" sldId="286"/>
            <ac:spMk id="2" creationId="{CECE2EBD-54E5-4428-B5A8-617EA6DDF02B}"/>
          </ac:spMkLst>
        </pc:spChg>
        <pc:spChg chg="add del">
          <ac:chgData name="Li Qianxiao" userId="64a5c823-0c12-42a3-894d-a19ad3bb3348" providerId="ADAL" clId="{D437F121-F874-4FBF-9B2D-DE3D2C63A9A6}" dt="2020-09-13T10:34:03.189" v="1373" actId="478"/>
          <ac:spMkLst>
            <pc:docMk/>
            <pc:sldMk cId="1291267720" sldId="286"/>
            <ac:spMk id="4" creationId="{254D6A43-7170-41ED-B3DE-AD16D7562628}"/>
          </ac:spMkLst>
        </pc:spChg>
        <pc:spChg chg="mod">
          <ac:chgData name="Li Qianxiao" userId="64a5c823-0c12-42a3-894d-a19ad3bb3348" providerId="ADAL" clId="{D437F121-F874-4FBF-9B2D-DE3D2C63A9A6}" dt="2020-09-13T10:38:03.018" v="1409" actId="164"/>
          <ac:spMkLst>
            <pc:docMk/>
            <pc:sldMk cId="1291267720" sldId="286"/>
            <ac:spMk id="6" creationId="{96A94568-653D-45BE-B56C-8F334F30812D}"/>
          </ac:spMkLst>
        </pc:spChg>
        <pc:spChg chg="mod">
          <ac:chgData name="Li Qianxiao" userId="64a5c823-0c12-42a3-894d-a19ad3bb3348" providerId="ADAL" clId="{D437F121-F874-4FBF-9B2D-DE3D2C63A9A6}" dt="2020-09-13T10:38:03.018" v="1409" actId="164"/>
          <ac:spMkLst>
            <pc:docMk/>
            <pc:sldMk cId="1291267720" sldId="286"/>
            <ac:spMk id="12" creationId="{3A92A205-FCA4-43F3-BC49-B07819B1EAFD}"/>
          </ac:spMkLst>
        </pc:spChg>
        <pc:spChg chg="add del">
          <ac:chgData name="Li Qianxiao" userId="64a5c823-0c12-42a3-894d-a19ad3bb3348" providerId="ADAL" clId="{D437F121-F874-4FBF-9B2D-DE3D2C63A9A6}" dt="2020-09-13T10:34:03.189" v="1373" actId="478"/>
          <ac:spMkLst>
            <pc:docMk/>
            <pc:sldMk cId="1291267720" sldId="286"/>
            <ac:spMk id="16" creationId="{D9CA446C-67F6-4869-9392-43A1871DCCD1}"/>
          </ac:spMkLst>
        </pc:spChg>
        <pc:spChg chg="mod">
          <ac:chgData name="Li Qianxiao" userId="64a5c823-0c12-42a3-894d-a19ad3bb3348" providerId="ADAL" clId="{D437F121-F874-4FBF-9B2D-DE3D2C63A9A6}" dt="2020-09-13T10:38:03.018" v="1409" actId="164"/>
          <ac:spMkLst>
            <pc:docMk/>
            <pc:sldMk cId="1291267720" sldId="286"/>
            <ac:spMk id="17" creationId="{68E9B74E-68F3-42F3-B4A1-6D72A49913A5}"/>
          </ac:spMkLst>
        </pc:spChg>
        <pc:spChg chg="mod">
          <ac:chgData name="Li Qianxiao" userId="64a5c823-0c12-42a3-894d-a19ad3bb3348" providerId="ADAL" clId="{D437F121-F874-4FBF-9B2D-DE3D2C63A9A6}" dt="2020-09-13T10:38:03.018" v="1409" actId="164"/>
          <ac:spMkLst>
            <pc:docMk/>
            <pc:sldMk cId="1291267720" sldId="286"/>
            <ac:spMk id="20" creationId="{6B036909-69F1-4DC6-9FE0-BCD91181B7BD}"/>
          </ac:spMkLst>
        </pc:spChg>
        <pc:spChg chg="mod">
          <ac:chgData name="Li Qianxiao" userId="64a5c823-0c12-42a3-894d-a19ad3bb3348" providerId="ADAL" clId="{D437F121-F874-4FBF-9B2D-DE3D2C63A9A6}" dt="2020-09-13T10:38:03.018" v="1409" actId="164"/>
          <ac:spMkLst>
            <pc:docMk/>
            <pc:sldMk cId="1291267720" sldId="286"/>
            <ac:spMk id="24" creationId="{97797A9A-CE80-4ED3-BF4C-5E805BC8EB7E}"/>
          </ac:spMkLst>
        </pc:spChg>
        <pc:spChg chg="mod">
          <ac:chgData name="Li Qianxiao" userId="64a5c823-0c12-42a3-894d-a19ad3bb3348" providerId="ADAL" clId="{D437F121-F874-4FBF-9B2D-DE3D2C63A9A6}" dt="2020-09-13T10:38:03.018" v="1409" actId="164"/>
          <ac:spMkLst>
            <pc:docMk/>
            <pc:sldMk cId="1291267720" sldId="286"/>
            <ac:spMk id="25" creationId="{C774CF9F-4C13-4651-A973-38C3C0974713}"/>
          </ac:spMkLst>
        </pc:spChg>
        <pc:spChg chg="add del mod">
          <ac:chgData name="Li Qianxiao" userId="64a5c823-0c12-42a3-894d-a19ad3bb3348" providerId="ADAL" clId="{D437F121-F874-4FBF-9B2D-DE3D2C63A9A6}" dt="2020-09-13T10:38:03.018" v="1409" actId="164"/>
          <ac:spMkLst>
            <pc:docMk/>
            <pc:sldMk cId="1291267720" sldId="286"/>
            <ac:spMk id="27" creationId="{5079842E-7B4E-4E55-90D3-430815878884}"/>
          </ac:spMkLst>
        </pc:spChg>
        <pc:spChg chg="add del mod">
          <ac:chgData name="Li Qianxiao" userId="64a5c823-0c12-42a3-894d-a19ad3bb3348" providerId="ADAL" clId="{D437F121-F874-4FBF-9B2D-DE3D2C63A9A6}" dt="2020-09-13T10:38:03.018" v="1409" actId="164"/>
          <ac:spMkLst>
            <pc:docMk/>
            <pc:sldMk cId="1291267720" sldId="286"/>
            <ac:spMk id="29" creationId="{B943EE2D-13E2-4D1E-B1CF-365BB1F1CDA0}"/>
          </ac:spMkLst>
        </pc:spChg>
        <pc:spChg chg="add del">
          <ac:chgData name="Li Qianxiao" userId="64a5c823-0c12-42a3-894d-a19ad3bb3348" providerId="ADAL" clId="{D437F121-F874-4FBF-9B2D-DE3D2C63A9A6}" dt="2020-09-13T10:34:03.189" v="1373" actId="478"/>
          <ac:spMkLst>
            <pc:docMk/>
            <pc:sldMk cId="1291267720" sldId="286"/>
            <ac:spMk id="34" creationId="{E9D8DDC8-4C8B-4B43-91AB-3F9D3DB78E78}"/>
          </ac:spMkLst>
        </pc:spChg>
        <pc:spChg chg="add del">
          <ac:chgData name="Li Qianxiao" userId="64a5c823-0c12-42a3-894d-a19ad3bb3348" providerId="ADAL" clId="{D437F121-F874-4FBF-9B2D-DE3D2C63A9A6}" dt="2020-09-13T10:34:03.189" v="1373" actId="478"/>
          <ac:spMkLst>
            <pc:docMk/>
            <pc:sldMk cId="1291267720" sldId="286"/>
            <ac:spMk id="38" creationId="{AECE999F-FFC2-4B7C-A137-4B50553838FA}"/>
          </ac:spMkLst>
        </pc:spChg>
        <pc:spChg chg="add del">
          <ac:chgData name="Li Qianxiao" userId="64a5c823-0c12-42a3-894d-a19ad3bb3348" providerId="ADAL" clId="{D437F121-F874-4FBF-9B2D-DE3D2C63A9A6}" dt="2020-09-13T10:34:08.712" v="1374" actId="478"/>
          <ac:spMkLst>
            <pc:docMk/>
            <pc:sldMk cId="1291267720" sldId="286"/>
            <ac:spMk id="40" creationId="{F650D870-57CA-4131-B5C7-20D7CE6A3864}"/>
          </ac:spMkLst>
        </pc:spChg>
        <pc:spChg chg="add del">
          <ac:chgData name="Li Qianxiao" userId="64a5c823-0c12-42a3-894d-a19ad3bb3348" providerId="ADAL" clId="{D437F121-F874-4FBF-9B2D-DE3D2C63A9A6}" dt="2020-09-13T10:34:03.189" v="1373" actId="478"/>
          <ac:spMkLst>
            <pc:docMk/>
            <pc:sldMk cId="1291267720" sldId="286"/>
            <ac:spMk id="42" creationId="{4AAF6E5A-BCA3-4F35-8080-A6E5DACCF9D8}"/>
          </ac:spMkLst>
        </pc:spChg>
        <pc:spChg chg="add del">
          <ac:chgData name="Li Qianxiao" userId="64a5c823-0c12-42a3-894d-a19ad3bb3348" providerId="ADAL" clId="{D437F121-F874-4FBF-9B2D-DE3D2C63A9A6}" dt="2020-09-13T10:34:08.712" v="1374" actId="478"/>
          <ac:spMkLst>
            <pc:docMk/>
            <pc:sldMk cId="1291267720" sldId="286"/>
            <ac:spMk id="51" creationId="{C580E51B-81D9-4B46-9F2C-89755B43B4AD}"/>
          </ac:spMkLst>
        </pc:spChg>
        <pc:spChg chg="del">
          <ac:chgData name="Li Qianxiao" userId="64a5c823-0c12-42a3-894d-a19ad3bb3348" providerId="ADAL" clId="{D437F121-F874-4FBF-9B2D-DE3D2C63A9A6}" dt="2020-09-13T10:34:08.712" v="1374" actId="478"/>
          <ac:spMkLst>
            <pc:docMk/>
            <pc:sldMk cId="1291267720" sldId="286"/>
            <ac:spMk id="62" creationId="{7851987C-1316-471E-A224-2E9849B9A8D7}"/>
          </ac:spMkLst>
        </pc:spChg>
        <pc:grpChg chg="add mod">
          <ac:chgData name="Li Qianxiao" userId="64a5c823-0c12-42a3-894d-a19ad3bb3348" providerId="ADAL" clId="{D437F121-F874-4FBF-9B2D-DE3D2C63A9A6}" dt="2020-09-13T10:38:03.018" v="1409" actId="164"/>
          <ac:grpSpMkLst>
            <pc:docMk/>
            <pc:sldMk cId="1291267720" sldId="286"/>
            <ac:grpSpMk id="3" creationId="{D41112B2-476E-4302-9326-1534DC282F31}"/>
          </ac:grpSpMkLst>
        </pc:grpChg>
        <pc:cxnChg chg="add del mod">
          <ac:chgData name="Li Qianxiao" userId="64a5c823-0c12-42a3-894d-a19ad3bb3348" providerId="ADAL" clId="{D437F121-F874-4FBF-9B2D-DE3D2C63A9A6}" dt="2020-09-13T10:38:03.018" v="1409" actId="164"/>
          <ac:cxnSpMkLst>
            <pc:docMk/>
            <pc:sldMk cId="1291267720" sldId="286"/>
            <ac:cxnSpMk id="11" creationId="{B16DB333-1B70-45AF-956A-7A7DC32D3640}"/>
          </ac:cxnSpMkLst>
        </pc:cxnChg>
        <pc:cxnChg chg="add del mod">
          <ac:chgData name="Li Qianxiao" userId="64a5c823-0c12-42a3-894d-a19ad3bb3348" providerId="ADAL" clId="{D437F121-F874-4FBF-9B2D-DE3D2C63A9A6}" dt="2020-09-13T10:34:08.712" v="1374" actId="478"/>
          <ac:cxnSpMkLst>
            <pc:docMk/>
            <pc:sldMk cId="1291267720" sldId="286"/>
            <ac:cxnSpMk id="13" creationId="{DEA324CF-8DB9-4B79-80DA-3A8464599E21}"/>
          </ac:cxnSpMkLst>
        </pc:cxnChg>
        <pc:cxnChg chg="add del mod">
          <ac:chgData name="Li Qianxiao" userId="64a5c823-0c12-42a3-894d-a19ad3bb3348" providerId="ADAL" clId="{D437F121-F874-4FBF-9B2D-DE3D2C63A9A6}" dt="2020-09-13T10:34:03.189" v="1373" actId="478"/>
          <ac:cxnSpMkLst>
            <pc:docMk/>
            <pc:sldMk cId="1291267720" sldId="286"/>
            <ac:cxnSpMk id="15" creationId="{A967D78A-11A1-4066-B760-6C564844E7C2}"/>
          </ac:cxnSpMkLst>
        </pc:cxnChg>
        <pc:cxnChg chg="add del mod">
          <ac:chgData name="Li Qianxiao" userId="64a5c823-0c12-42a3-894d-a19ad3bb3348" providerId="ADAL" clId="{D437F121-F874-4FBF-9B2D-DE3D2C63A9A6}" dt="2020-09-13T10:34:03.189" v="1373" actId="478"/>
          <ac:cxnSpMkLst>
            <pc:docMk/>
            <pc:sldMk cId="1291267720" sldId="286"/>
            <ac:cxnSpMk id="43" creationId="{33A15804-249D-4CC5-B89E-EA5878D8CAB1}"/>
          </ac:cxnSpMkLst>
        </pc:cxnChg>
        <pc:cxnChg chg="add del mod">
          <ac:chgData name="Li Qianxiao" userId="64a5c823-0c12-42a3-894d-a19ad3bb3348" providerId="ADAL" clId="{D437F121-F874-4FBF-9B2D-DE3D2C63A9A6}" dt="2020-09-13T10:34:03.189" v="1373" actId="478"/>
          <ac:cxnSpMkLst>
            <pc:docMk/>
            <pc:sldMk cId="1291267720" sldId="286"/>
            <ac:cxnSpMk id="47" creationId="{E552E4CB-F484-4DFB-8DC8-DC275E85599C}"/>
          </ac:cxnSpMkLst>
        </pc:cxnChg>
      </pc:sldChg>
      <pc:sldChg chg="add del">
        <pc:chgData name="Li Qianxiao" userId="64a5c823-0c12-42a3-894d-a19ad3bb3348" providerId="ADAL" clId="{D437F121-F874-4FBF-9B2D-DE3D2C63A9A6}" dt="2020-09-13T10:36:50.238" v="1397" actId="47"/>
        <pc:sldMkLst>
          <pc:docMk/>
          <pc:sldMk cId="2035808816" sldId="287"/>
        </pc:sldMkLst>
      </pc:sldChg>
      <pc:sldChg chg="addSp modSp add mod">
        <pc:chgData name="Li Qianxiao" userId="64a5c823-0c12-42a3-894d-a19ad3bb3348" providerId="ADAL" clId="{D437F121-F874-4FBF-9B2D-DE3D2C63A9A6}" dt="2020-09-13T14:30:32.060" v="2370" actId="1076"/>
        <pc:sldMkLst>
          <pc:docMk/>
          <pc:sldMk cId="1191997940" sldId="288"/>
        </pc:sldMkLst>
        <pc:spChg chg="add mod">
          <ac:chgData name="Li Qianxiao" userId="64a5c823-0c12-42a3-894d-a19ad3bb3348" providerId="ADAL" clId="{D437F121-F874-4FBF-9B2D-DE3D2C63A9A6}" dt="2020-09-13T10:38:24.425" v="1412" actId="164"/>
          <ac:spMkLst>
            <pc:docMk/>
            <pc:sldMk cId="1191997940" sldId="288"/>
            <ac:spMk id="2" creationId="{C6B25ECD-D1EC-434B-A5A4-34D149CE1F14}"/>
          </ac:spMkLst>
        </pc:spChg>
        <pc:spChg chg="add mod">
          <ac:chgData name="Li Qianxiao" userId="64a5c823-0c12-42a3-894d-a19ad3bb3348" providerId="ADAL" clId="{D437F121-F874-4FBF-9B2D-DE3D2C63A9A6}" dt="2020-09-13T10:38:24.425" v="1412" actId="164"/>
          <ac:spMkLst>
            <pc:docMk/>
            <pc:sldMk cId="1191997940" sldId="288"/>
            <ac:spMk id="3" creationId="{5B817AE0-5DA9-4FD6-A784-87B97D938A45}"/>
          </ac:spMkLst>
        </pc:spChg>
        <pc:spChg chg="mod">
          <ac:chgData name="Li Qianxiao" userId="64a5c823-0c12-42a3-894d-a19ad3bb3348" providerId="ADAL" clId="{D437F121-F874-4FBF-9B2D-DE3D2C63A9A6}" dt="2020-09-13T10:38:24.425" v="1412" actId="164"/>
          <ac:spMkLst>
            <pc:docMk/>
            <pc:sldMk cId="1191997940" sldId="288"/>
            <ac:spMk id="4" creationId="{254D6A43-7170-41ED-B3DE-AD16D7562628}"/>
          </ac:spMkLst>
        </pc:spChg>
        <pc:spChg chg="mod">
          <ac:chgData name="Li Qianxiao" userId="64a5c823-0c12-42a3-894d-a19ad3bb3348" providerId="ADAL" clId="{D437F121-F874-4FBF-9B2D-DE3D2C63A9A6}" dt="2020-09-13T10:38:24.425" v="1412" actId="164"/>
          <ac:spMkLst>
            <pc:docMk/>
            <pc:sldMk cId="1191997940" sldId="288"/>
            <ac:spMk id="6" creationId="{96A94568-653D-45BE-B56C-8F334F30812D}"/>
          </ac:spMkLst>
        </pc:spChg>
        <pc:spChg chg="mod">
          <ac:chgData name="Li Qianxiao" userId="64a5c823-0c12-42a3-894d-a19ad3bb3348" providerId="ADAL" clId="{D437F121-F874-4FBF-9B2D-DE3D2C63A9A6}" dt="2020-09-13T10:38:24.425" v="1412" actId="164"/>
          <ac:spMkLst>
            <pc:docMk/>
            <pc:sldMk cId="1191997940" sldId="288"/>
            <ac:spMk id="12" creationId="{3A92A205-FCA4-43F3-BC49-B07819B1EAFD}"/>
          </ac:spMkLst>
        </pc:spChg>
        <pc:spChg chg="mod">
          <ac:chgData name="Li Qianxiao" userId="64a5c823-0c12-42a3-894d-a19ad3bb3348" providerId="ADAL" clId="{D437F121-F874-4FBF-9B2D-DE3D2C63A9A6}" dt="2020-09-13T10:38:24.425" v="1412" actId="164"/>
          <ac:spMkLst>
            <pc:docMk/>
            <pc:sldMk cId="1191997940" sldId="288"/>
            <ac:spMk id="16" creationId="{D9CA446C-67F6-4869-9392-43A1871DCCD1}"/>
          </ac:spMkLst>
        </pc:spChg>
        <pc:spChg chg="mod">
          <ac:chgData name="Li Qianxiao" userId="64a5c823-0c12-42a3-894d-a19ad3bb3348" providerId="ADAL" clId="{D437F121-F874-4FBF-9B2D-DE3D2C63A9A6}" dt="2020-09-13T10:38:24.425" v="1412" actId="164"/>
          <ac:spMkLst>
            <pc:docMk/>
            <pc:sldMk cId="1191997940" sldId="288"/>
            <ac:spMk id="17" creationId="{68E9B74E-68F3-42F3-B4A1-6D72A49913A5}"/>
          </ac:spMkLst>
        </pc:spChg>
        <pc:spChg chg="mod">
          <ac:chgData name="Li Qianxiao" userId="64a5c823-0c12-42a3-894d-a19ad3bb3348" providerId="ADAL" clId="{D437F121-F874-4FBF-9B2D-DE3D2C63A9A6}" dt="2020-09-13T10:38:24.425" v="1412" actId="164"/>
          <ac:spMkLst>
            <pc:docMk/>
            <pc:sldMk cId="1191997940" sldId="288"/>
            <ac:spMk id="20" creationId="{6B036909-69F1-4DC6-9FE0-BCD91181B7BD}"/>
          </ac:spMkLst>
        </pc:spChg>
        <pc:spChg chg="mod">
          <ac:chgData name="Li Qianxiao" userId="64a5c823-0c12-42a3-894d-a19ad3bb3348" providerId="ADAL" clId="{D437F121-F874-4FBF-9B2D-DE3D2C63A9A6}" dt="2020-09-13T10:38:24.425" v="1412" actId="164"/>
          <ac:spMkLst>
            <pc:docMk/>
            <pc:sldMk cId="1191997940" sldId="288"/>
            <ac:spMk id="24" creationId="{97797A9A-CE80-4ED3-BF4C-5E805BC8EB7E}"/>
          </ac:spMkLst>
        </pc:spChg>
        <pc:spChg chg="mod">
          <ac:chgData name="Li Qianxiao" userId="64a5c823-0c12-42a3-894d-a19ad3bb3348" providerId="ADAL" clId="{D437F121-F874-4FBF-9B2D-DE3D2C63A9A6}" dt="2020-09-13T10:38:24.425" v="1412" actId="164"/>
          <ac:spMkLst>
            <pc:docMk/>
            <pc:sldMk cId="1191997940" sldId="288"/>
            <ac:spMk id="25" creationId="{C774CF9F-4C13-4651-A973-38C3C0974713}"/>
          </ac:spMkLst>
        </pc:spChg>
        <pc:spChg chg="mod">
          <ac:chgData name="Li Qianxiao" userId="64a5c823-0c12-42a3-894d-a19ad3bb3348" providerId="ADAL" clId="{D437F121-F874-4FBF-9B2D-DE3D2C63A9A6}" dt="2020-09-13T10:38:24.425" v="1412" actId="164"/>
          <ac:spMkLst>
            <pc:docMk/>
            <pc:sldMk cId="1191997940" sldId="288"/>
            <ac:spMk id="27" creationId="{5079842E-7B4E-4E55-90D3-430815878884}"/>
          </ac:spMkLst>
        </pc:spChg>
        <pc:spChg chg="mod">
          <ac:chgData name="Li Qianxiao" userId="64a5c823-0c12-42a3-894d-a19ad3bb3348" providerId="ADAL" clId="{D437F121-F874-4FBF-9B2D-DE3D2C63A9A6}" dt="2020-09-13T10:38:24.425" v="1412" actId="164"/>
          <ac:spMkLst>
            <pc:docMk/>
            <pc:sldMk cId="1191997940" sldId="288"/>
            <ac:spMk id="29" creationId="{B943EE2D-13E2-4D1E-B1CF-365BB1F1CDA0}"/>
          </ac:spMkLst>
        </pc:spChg>
        <pc:spChg chg="mod">
          <ac:chgData name="Li Qianxiao" userId="64a5c823-0c12-42a3-894d-a19ad3bb3348" providerId="ADAL" clId="{D437F121-F874-4FBF-9B2D-DE3D2C63A9A6}" dt="2020-09-13T10:38:24.425" v="1412" actId="164"/>
          <ac:spMkLst>
            <pc:docMk/>
            <pc:sldMk cId="1191997940" sldId="288"/>
            <ac:spMk id="34" creationId="{E9D8DDC8-4C8B-4B43-91AB-3F9D3DB78E78}"/>
          </ac:spMkLst>
        </pc:spChg>
        <pc:spChg chg="mod">
          <ac:chgData name="Li Qianxiao" userId="64a5c823-0c12-42a3-894d-a19ad3bb3348" providerId="ADAL" clId="{D437F121-F874-4FBF-9B2D-DE3D2C63A9A6}" dt="2020-09-13T10:38:24.425" v="1412" actId="164"/>
          <ac:spMkLst>
            <pc:docMk/>
            <pc:sldMk cId="1191997940" sldId="288"/>
            <ac:spMk id="38" creationId="{AECE999F-FFC2-4B7C-A137-4B50553838FA}"/>
          </ac:spMkLst>
        </pc:spChg>
        <pc:spChg chg="mod">
          <ac:chgData name="Li Qianxiao" userId="64a5c823-0c12-42a3-894d-a19ad3bb3348" providerId="ADAL" clId="{D437F121-F874-4FBF-9B2D-DE3D2C63A9A6}" dt="2020-09-13T10:38:24.425" v="1412" actId="164"/>
          <ac:spMkLst>
            <pc:docMk/>
            <pc:sldMk cId="1191997940" sldId="288"/>
            <ac:spMk id="40" creationId="{F650D870-57CA-4131-B5C7-20D7CE6A3864}"/>
          </ac:spMkLst>
        </pc:spChg>
        <pc:spChg chg="mod">
          <ac:chgData name="Li Qianxiao" userId="64a5c823-0c12-42a3-894d-a19ad3bb3348" providerId="ADAL" clId="{D437F121-F874-4FBF-9B2D-DE3D2C63A9A6}" dt="2020-09-13T10:38:24.425" v="1412" actId="164"/>
          <ac:spMkLst>
            <pc:docMk/>
            <pc:sldMk cId="1191997940" sldId="288"/>
            <ac:spMk id="42" creationId="{4AAF6E5A-BCA3-4F35-8080-A6E5DACCF9D8}"/>
          </ac:spMkLst>
        </pc:spChg>
        <pc:spChg chg="mod">
          <ac:chgData name="Li Qianxiao" userId="64a5c823-0c12-42a3-894d-a19ad3bb3348" providerId="ADAL" clId="{D437F121-F874-4FBF-9B2D-DE3D2C63A9A6}" dt="2020-09-13T14:30:32.060" v="2370" actId="1076"/>
          <ac:spMkLst>
            <pc:docMk/>
            <pc:sldMk cId="1191997940" sldId="288"/>
            <ac:spMk id="51" creationId="{C580E51B-81D9-4B46-9F2C-89755B43B4AD}"/>
          </ac:spMkLst>
        </pc:spChg>
        <pc:spChg chg="mod">
          <ac:chgData name="Li Qianxiao" userId="64a5c823-0c12-42a3-894d-a19ad3bb3348" providerId="ADAL" clId="{D437F121-F874-4FBF-9B2D-DE3D2C63A9A6}" dt="2020-09-13T10:38:24.425" v="1412" actId="164"/>
          <ac:spMkLst>
            <pc:docMk/>
            <pc:sldMk cId="1191997940" sldId="288"/>
            <ac:spMk id="62" creationId="{7851987C-1316-471E-A224-2E9849B9A8D7}"/>
          </ac:spMkLst>
        </pc:spChg>
        <pc:grpChg chg="add mod">
          <ac:chgData name="Li Qianxiao" userId="64a5c823-0c12-42a3-894d-a19ad3bb3348" providerId="ADAL" clId="{D437F121-F874-4FBF-9B2D-DE3D2C63A9A6}" dt="2020-09-13T10:38:24.425" v="1412" actId="164"/>
          <ac:grpSpMkLst>
            <pc:docMk/>
            <pc:sldMk cId="1191997940" sldId="288"/>
            <ac:grpSpMk id="5" creationId="{E230EB53-8980-4556-81C3-B31162C196A7}"/>
          </ac:grpSpMkLst>
        </pc:grpChg>
        <pc:cxnChg chg="mod">
          <ac:chgData name="Li Qianxiao" userId="64a5c823-0c12-42a3-894d-a19ad3bb3348" providerId="ADAL" clId="{D437F121-F874-4FBF-9B2D-DE3D2C63A9A6}" dt="2020-09-13T10:38:24.425" v="1412" actId="164"/>
          <ac:cxnSpMkLst>
            <pc:docMk/>
            <pc:sldMk cId="1191997940" sldId="288"/>
            <ac:cxnSpMk id="11" creationId="{B16DB333-1B70-45AF-956A-7A7DC32D3640}"/>
          </ac:cxnSpMkLst>
        </pc:cxnChg>
        <pc:cxnChg chg="mod">
          <ac:chgData name="Li Qianxiao" userId="64a5c823-0c12-42a3-894d-a19ad3bb3348" providerId="ADAL" clId="{D437F121-F874-4FBF-9B2D-DE3D2C63A9A6}" dt="2020-09-13T10:38:24.425" v="1412" actId="164"/>
          <ac:cxnSpMkLst>
            <pc:docMk/>
            <pc:sldMk cId="1191997940" sldId="288"/>
            <ac:cxnSpMk id="13" creationId="{DEA324CF-8DB9-4B79-80DA-3A8464599E21}"/>
          </ac:cxnSpMkLst>
        </pc:cxnChg>
        <pc:cxnChg chg="mod">
          <ac:chgData name="Li Qianxiao" userId="64a5c823-0c12-42a3-894d-a19ad3bb3348" providerId="ADAL" clId="{D437F121-F874-4FBF-9B2D-DE3D2C63A9A6}" dt="2020-09-13T10:38:24.425" v="1412" actId="164"/>
          <ac:cxnSpMkLst>
            <pc:docMk/>
            <pc:sldMk cId="1191997940" sldId="288"/>
            <ac:cxnSpMk id="15" creationId="{A967D78A-11A1-4066-B760-6C564844E7C2}"/>
          </ac:cxnSpMkLst>
        </pc:cxnChg>
        <pc:cxnChg chg="mod">
          <ac:chgData name="Li Qianxiao" userId="64a5c823-0c12-42a3-894d-a19ad3bb3348" providerId="ADAL" clId="{D437F121-F874-4FBF-9B2D-DE3D2C63A9A6}" dt="2020-09-13T10:38:24.425" v="1412" actId="164"/>
          <ac:cxnSpMkLst>
            <pc:docMk/>
            <pc:sldMk cId="1191997940" sldId="288"/>
            <ac:cxnSpMk id="43" creationId="{33A15804-249D-4CC5-B89E-EA5878D8CAB1}"/>
          </ac:cxnSpMkLst>
        </pc:cxnChg>
        <pc:cxnChg chg="mod">
          <ac:chgData name="Li Qianxiao" userId="64a5c823-0c12-42a3-894d-a19ad3bb3348" providerId="ADAL" clId="{D437F121-F874-4FBF-9B2D-DE3D2C63A9A6}" dt="2020-09-13T14:30:32.060" v="2370" actId="1076"/>
          <ac:cxnSpMkLst>
            <pc:docMk/>
            <pc:sldMk cId="1191997940" sldId="288"/>
            <ac:cxnSpMk id="47" creationId="{E552E4CB-F484-4DFB-8DC8-DC275E85599C}"/>
          </ac:cxnSpMkLst>
        </pc:cxnChg>
      </pc:sldChg>
      <pc:sldChg chg="addSp delSp modSp add mod">
        <pc:chgData name="Li Qianxiao" userId="64a5c823-0c12-42a3-894d-a19ad3bb3348" providerId="ADAL" clId="{D437F121-F874-4FBF-9B2D-DE3D2C63A9A6}" dt="2020-09-13T10:38:06.198" v="1410" actId="164"/>
        <pc:sldMkLst>
          <pc:docMk/>
          <pc:sldMk cId="3506785647" sldId="289"/>
        </pc:sldMkLst>
        <pc:spChg chg="add mod">
          <ac:chgData name="Li Qianxiao" userId="64a5c823-0c12-42a3-894d-a19ad3bb3348" providerId="ADAL" clId="{D437F121-F874-4FBF-9B2D-DE3D2C63A9A6}" dt="2020-09-13T10:38:06.198" v="1410" actId="164"/>
          <ac:spMkLst>
            <pc:docMk/>
            <pc:sldMk cId="3506785647" sldId="289"/>
            <ac:spMk id="2" creationId="{8C0B4CBA-2F6B-4EDC-9678-596B0D45115D}"/>
          </ac:spMkLst>
        </pc:spChg>
        <pc:spChg chg="add mod">
          <ac:chgData name="Li Qianxiao" userId="64a5c823-0c12-42a3-894d-a19ad3bb3348" providerId="ADAL" clId="{D437F121-F874-4FBF-9B2D-DE3D2C63A9A6}" dt="2020-09-13T10:38:06.198" v="1410" actId="164"/>
          <ac:spMkLst>
            <pc:docMk/>
            <pc:sldMk cId="3506785647" sldId="289"/>
            <ac:spMk id="3" creationId="{031D114A-8D06-47E4-8128-18A6BC0F4536}"/>
          </ac:spMkLst>
        </pc:spChg>
        <pc:spChg chg="del">
          <ac:chgData name="Li Qianxiao" userId="64a5c823-0c12-42a3-894d-a19ad3bb3348" providerId="ADAL" clId="{D437F121-F874-4FBF-9B2D-DE3D2C63A9A6}" dt="2020-09-13T10:35:18.441" v="1376" actId="478"/>
          <ac:spMkLst>
            <pc:docMk/>
            <pc:sldMk cId="3506785647" sldId="289"/>
            <ac:spMk id="4" creationId="{254D6A43-7170-41ED-B3DE-AD16D7562628}"/>
          </ac:spMkLst>
        </pc:spChg>
        <pc:spChg chg="mod">
          <ac:chgData name="Li Qianxiao" userId="64a5c823-0c12-42a3-894d-a19ad3bb3348" providerId="ADAL" clId="{D437F121-F874-4FBF-9B2D-DE3D2C63A9A6}" dt="2020-09-13T10:38:06.198" v="1410" actId="164"/>
          <ac:spMkLst>
            <pc:docMk/>
            <pc:sldMk cId="3506785647" sldId="289"/>
            <ac:spMk id="6" creationId="{96A94568-653D-45BE-B56C-8F334F30812D}"/>
          </ac:spMkLst>
        </pc:spChg>
        <pc:spChg chg="mod">
          <ac:chgData name="Li Qianxiao" userId="64a5c823-0c12-42a3-894d-a19ad3bb3348" providerId="ADAL" clId="{D437F121-F874-4FBF-9B2D-DE3D2C63A9A6}" dt="2020-09-13T10:38:06.198" v="1410" actId="164"/>
          <ac:spMkLst>
            <pc:docMk/>
            <pc:sldMk cId="3506785647" sldId="289"/>
            <ac:spMk id="12" creationId="{3A92A205-FCA4-43F3-BC49-B07819B1EAFD}"/>
          </ac:spMkLst>
        </pc:spChg>
        <pc:spChg chg="del">
          <ac:chgData name="Li Qianxiao" userId="64a5c823-0c12-42a3-894d-a19ad3bb3348" providerId="ADAL" clId="{D437F121-F874-4FBF-9B2D-DE3D2C63A9A6}" dt="2020-09-13T10:35:15.128" v="1375" actId="478"/>
          <ac:spMkLst>
            <pc:docMk/>
            <pc:sldMk cId="3506785647" sldId="289"/>
            <ac:spMk id="16" creationId="{D9CA446C-67F6-4869-9392-43A1871DCCD1}"/>
          </ac:spMkLst>
        </pc:spChg>
        <pc:spChg chg="mod">
          <ac:chgData name="Li Qianxiao" userId="64a5c823-0c12-42a3-894d-a19ad3bb3348" providerId="ADAL" clId="{D437F121-F874-4FBF-9B2D-DE3D2C63A9A6}" dt="2020-09-13T10:38:06.198" v="1410" actId="164"/>
          <ac:spMkLst>
            <pc:docMk/>
            <pc:sldMk cId="3506785647" sldId="289"/>
            <ac:spMk id="17" creationId="{68E9B74E-68F3-42F3-B4A1-6D72A49913A5}"/>
          </ac:spMkLst>
        </pc:spChg>
        <pc:spChg chg="mod">
          <ac:chgData name="Li Qianxiao" userId="64a5c823-0c12-42a3-894d-a19ad3bb3348" providerId="ADAL" clId="{D437F121-F874-4FBF-9B2D-DE3D2C63A9A6}" dt="2020-09-13T10:38:06.198" v="1410" actId="164"/>
          <ac:spMkLst>
            <pc:docMk/>
            <pc:sldMk cId="3506785647" sldId="289"/>
            <ac:spMk id="20" creationId="{6B036909-69F1-4DC6-9FE0-BCD91181B7BD}"/>
          </ac:spMkLst>
        </pc:spChg>
        <pc:spChg chg="mod">
          <ac:chgData name="Li Qianxiao" userId="64a5c823-0c12-42a3-894d-a19ad3bb3348" providerId="ADAL" clId="{D437F121-F874-4FBF-9B2D-DE3D2C63A9A6}" dt="2020-09-13T10:38:06.198" v="1410" actId="164"/>
          <ac:spMkLst>
            <pc:docMk/>
            <pc:sldMk cId="3506785647" sldId="289"/>
            <ac:spMk id="24" creationId="{97797A9A-CE80-4ED3-BF4C-5E805BC8EB7E}"/>
          </ac:spMkLst>
        </pc:spChg>
        <pc:spChg chg="mod">
          <ac:chgData name="Li Qianxiao" userId="64a5c823-0c12-42a3-894d-a19ad3bb3348" providerId="ADAL" clId="{D437F121-F874-4FBF-9B2D-DE3D2C63A9A6}" dt="2020-09-13T10:38:06.198" v="1410" actId="164"/>
          <ac:spMkLst>
            <pc:docMk/>
            <pc:sldMk cId="3506785647" sldId="289"/>
            <ac:spMk id="25" creationId="{C774CF9F-4C13-4651-A973-38C3C0974713}"/>
          </ac:spMkLst>
        </pc:spChg>
        <pc:spChg chg="mod">
          <ac:chgData name="Li Qianxiao" userId="64a5c823-0c12-42a3-894d-a19ad3bb3348" providerId="ADAL" clId="{D437F121-F874-4FBF-9B2D-DE3D2C63A9A6}" dt="2020-09-13T10:38:06.198" v="1410" actId="164"/>
          <ac:spMkLst>
            <pc:docMk/>
            <pc:sldMk cId="3506785647" sldId="289"/>
            <ac:spMk id="27" creationId="{5079842E-7B4E-4E55-90D3-430815878884}"/>
          </ac:spMkLst>
        </pc:spChg>
        <pc:spChg chg="mod">
          <ac:chgData name="Li Qianxiao" userId="64a5c823-0c12-42a3-894d-a19ad3bb3348" providerId="ADAL" clId="{D437F121-F874-4FBF-9B2D-DE3D2C63A9A6}" dt="2020-09-13T10:38:06.198" v="1410" actId="164"/>
          <ac:spMkLst>
            <pc:docMk/>
            <pc:sldMk cId="3506785647" sldId="289"/>
            <ac:spMk id="29" creationId="{B943EE2D-13E2-4D1E-B1CF-365BB1F1CDA0}"/>
          </ac:spMkLst>
        </pc:spChg>
        <pc:spChg chg="del">
          <ac:chgData name="Li Qianxiao" userId="64a5c823-0c12-42a3-894d-a19ad3bb3348" providerId="ADAL" clId="{D437F121-F874-4FBF-9B2D-DE3D2C63A9A6}" dt="2020-09-13T10:35:15.128" v="1375" actId="478"/>
          <ac:spMkLst>
            <pc:docMk/>
            <pc:sldMk cId="3506785647" sldId="289"/>
            <ac:spMk id="34" creationId="{E9D8DDC8-4C8B-4B43-91AB-3F9D3DB78E78}"/>
          </ac:spMkLst>
        </pc:spChg>
        <pc:spChg chg="mod">
          <ac:chgData name="Li Qianxiao" userId="64a5c823-0c12-42a3-894d-a19ad3bb3348" providerId="ADAL" clId="{D437F121-F874-4FBF-9B2D-DE3D2C63A9A6}" dt="2020-09-13T10:38:06.198" v="1410" actId="164"/>
          <ac:spMkLst>
            <pc:docMk/>
            <pc:sldMk cId="3506785647" sldId="289"/>
            <ac:spMk id="38" creationId="{AECE999F-FFC2-4B7C-A137-4B50553838FA}"/>
          </ac:spMkLst>
        </pc:spChg>
        <pc:spChg chg="mod">
          <ac:chgData name="Li Qianxiao" userId="64a5c823-0c12-42a3-894d-a19ad3bb3348" providerId="ADAL" clId="{D437F121-F874-4FBF-9B2D-DE3D2C63A9A6}" dt="2020-09-13T10:38:06.198" v="1410" actId="164"/>
          <ac:spMkLst>
            <pc:docMk/>
            <pc:sldMk cId="3506785647" sldId="289"/>
            <ac:spMk id="40" creationId="{F650D870-57CA-4131-B5C7-20D7CE6A3864}"/>
          </ac:spMkLst>
        </pc:spChg>
        <pc:spChg chg="mod">
          <ac:chgData name="Li Qianxiao" userId="64a5c823-0c12-42a3-894d-a19ad3bb3348" providerId="ADAL" clId="{D437F121-F874-4FBF-9B2D-DE3D2C63A9A6}" dt="2020-09-13T10:38:06.198" v="1410" actId="164"/>
          <ac:spMkLst>
            <pc:docMk/>
            <pc:sldMk cId="3506785647" sldId="289"/>
            <ac:spMk id="42" creationId="{4AAF6E5A-BCA3-4F35-8080-A6E5DACCF9D8}"/>
          </ac:spMkLst>
        </pc:spChg>
        <pc:spChg chg="del">
          <ac:chgData name="Li Qianxiao" userId="64a5c823-0c12-42a3-894d-a19ad3bb3348" providerId="ADAL" clId="{D437F121-F874-4FBF-9B2D-DE3D2C63A9A6}" dt="2020-09-13T10:35:18.441" v="1376" actId="478"/>
          <ac:spMkLst>
            <pc:docMk/>
            <pc:sldMk cId="3506785647" sldId="289"/>
            <ac:spMk id="51" creationId="{C580E51B-81D9-4B46-9F2C-89755B43B4AD}"/>
          </ac:spMkLst>
        </pc:spChg>
        <pc:spChg chg="mod">
          <ac:chgData name="Li Qianxiao" userId="64a5c823-0c12-42a3-894d-a19ad3bb3348" providerId="ADAL" clId="{D437F121-F874-4FBF-9B2D-DE3D2C63A9A6}" dt="2020-09-13T10:38:06.198" v="1410" actId="164"/>
          <ac:spMkLst>
            <pc:docMk/>
            <pc:sldMk cId="3506785647" sldId="289"/>
            <ac:spMk id="62" creationId="{7851987C-1316-471E-A224-2E9849B9A8D7}"/>
          </ac:spMkLst>
        </pc:spChg>
        <pc:grpChg chg="add mod">
          <ac:chgData name="Li Qianxiao" userId="64a5c823-0c12-42a3-894d-a19ad3bb3348" providerId="ADAL" clId="{D437F121-F874-4FBF-9B2D-DE3D2C63A9A6}" dt="2020-09-13T10:38:06.198" v="1410" actId="164"/>
          <ac:grpSpMkLst>
            <pc:docMk/>
            <pc:sldMk cId="3506785647" sldId="289"/>
            <ac:grpSpMk id="5" creationId="{49B86F15-D7CE-4EAD-80C6-941FDFE7C81B}"/>
          </ac:grpSpMkLst>
        </pc:grpChg>
        <pc:cxnChg chg="mod">
          <ac:chgData name="Li Qianxiao" userId="64a5c823-0c12-42a3-894d-a19ad3bb3348" providerId="ADAL" clId="{D437F121-F874-4FBF-9B2D-DE3D2C63A9A6}" dt="2020-09-13T10:38:06.198" v="1410" actId="164"/>
          <ac:cxnSpMkLst>
            <pc:docMk/>
            <pc:sldMk cId="3506785647" sldId="289"/>
            <ac:cxnSpMk id="11" creationId="{B16DB333-1B70-45AF-956A-7A7DC32D3640}"/>
          </ac:cxnSpMkLst>
        </pc:cxnChg>
        <pc:cxnChg chg="mod">
          <ac:chgData name="Li Qianxiao" userId="64a5c823-0c12-42a3-894d-a19ad3bb3348" providerId="ADAL" clId="{D437F121-F874-4FBF-9B2D-DE3D2C63A9A6}" dt="2020-09-13T10:38:06.198" v="1410" actId="164"/>
          <ac:cxnSpMkLst>
            <pc:docMk/>
            <pc:sldMk cId="3506785647" sldId="289"/>
            <ac:cxnSpMk id="13" creationId="{DEA324CF-8DB9-4B79-80DA-3A8464599E21}"/>
          </ac:cxnSpMkLst>
        </pc:cxnChg>
        <pc:cxnChg chg="del mod">
          <ac:chgData name="Li Qianxiao" userId="64a5c823-0c12-42a3-894d-a19ad3bb3348" providerId="ADAL" clId="{D437F121-F874-4FBF-9B2D-DE3D2C63A9A6}" dt="2020-09-13T10:35:18.441" v="1376" actId="478"/>
          <ac:cxnSpMkLst>
            <pc:docMk/>
            <pc:sldMk cId="3506785647" sldId="289"/>
            <ac:cxnSpMk id="15" creationId="{A967D78A-11A1-4066-B760-6C564844E7C2}"/>
          </ac:cxnSpMkLst>
        </pc:cxnChg>
        <pc:cxnChg chg="del mod">
          <ac:chgData name="Li Qianxiao" userId="64a5c823-0c12-42a3-894d-a19ad3bb3348" providerId="ADAL" clId="{D437F121-F874-4FBF-9B2D-DE3D2C63A9A6}" dt="2020-09-13T10:35:15.128" v="1375" actId="478"/>
          <ac:cxnSpMkLst>
            <pc:docMk/>
            <pc:sldMk cId="3506785647" sldId="289"/>
            <ac:cxnSpMk id="43" creationId="{33A15804-249D-4CC5-B89E-EA5878D8CAB1}"/>
          </ac:cxnSpMkLst>
        </pc:cxnChg>
        <pc:cxnChg chg="del mod">
          <ac:chgData name="Li Qianxiao" userId="64a5c823-0c12-42a3-894d-a19ad3bb3348" providerId="ADAL" clId="{D437F121-F874-4FBF-9B2D-DE3D2C63A9A6}" dt="2020-09-13T10:35:15.128" v="1375" actId="478"/>
          <ac:cxnSpMkLst>
            <pc:docMk/>
            <pc:sldMk cId="3506785647" sldId="289"/>
            <ac:cxnSpMk id="47" creationId="{E552E4CB-F484-4DFB-8DC8-DC275E85599C}"/>
          </ac:cxnSpMkLst>
        </pc:cxnChg>
      </pc:sldChg>
      <pc:sldChg chg="addSp delSp modSp add mod">
        <pc:chgData name="Li Qianxiao" userId="64a5c823-0c12-42a3-894d-a19ad3bb3348" providerId="ADAL" clId="{D437F121-F874-4FBF-9B2D-DE3D2C63A9A6}" dt="2020-09-13T14:30:54.929" v="2373" actId="164"/>
        <pc:sldMkLst>
          <pc:docMk/>
          <pc:sldMk cId="2752270027" sldId="290"/>
        </pc:sldMkLst>
        <pc:spChg chg="add mod">
          <ac:chgData name="Li Qianxiao" userId="64a5c823-0c12-42a3-894d-a19ad3bb3348" providerId="ADAL" clId="{D437F121-F874-4FBF-9B2D-DE3D2C63A9A6}" dt="2020-09-13T10:38:19.657" v="1411" actId="164"/>
          <ac:spMkLst>
            <pc:docMk/>
            <pc:sldMk cId="2752270027" sldId="290"/>
            <ac:spMk id="2" creationId="{C3AD68C3-0851-4D44-ABB2-0B3E32DFD38A}"/>
          </ac:spMkLst>
        </pc:spChg>
        <pc:spChg chg="add mod">
          <ac:chgData name="Li Qianxiao" userId="64a5c823-0c12-42a3-894d-a19ad3bb3348" providerId="ADAL" clId="{D437F121-F874-4FBF-9B2D-DE3D2C63A9A6}" dt="2020-09-13T10:38:19.657" v="1411" actId="164"/>
          <ac:spMkLst>
            <pc:docMk/>
            <pc:sldMk cId="2752270027" sldId="290"/>
            <ac:spMk id="3" creationId="{2938BF3A-0D81-45CC-8CED-E332FD37F69A}"/>
          </ac:spMkLst>
        </pc:spChg>
        <pc:spChg chg="mod">
          <ac:chgData name="Li Qianxiao" userId="64a5c823-0c12-42a3-894d-a19ad3bb3348" providerId="ADAL" clId="{D437F121-F874-4FBF-9B2D-DE3D2C63A9A6}" dt="2020-09-13T10:38:19.657" v="1411" actId="164"/>
          <ac:spMkLst>
            <pc:docMk/>
            <pc:sldMk cId="2752270027" sldId="290"/>
            <ac:spMk id="4" creationId="{254D6A43-7170-41ED-B3DE-AD16D7562628}"/>
          </ac:spMkLst>
        </pc:spChg>
        <pc:spChg chg="mod">
          <ac:chgData name="Li Qianxiao" userId="64a5c823-0c12-42a3-894d-a19ad3bb3348" providerId="ADAL" clId="{D437F121-F874-4FBF-9B2D-DE3D2C63A9A6}" dt="2020-09-13T10:38:19.657" v="1411" actId="164"/>
          <ac:spMkLst>
            <pc:docMk/>
            <pc:sldMk cId="2752270027" sldId="290"/>
            <ac:spMk id="6" creationId="{96A94568-653D-45BE-B56C-8F334F30812D}"/>
          </ac:spMkLst>
        </pc:spChg>
        <pc:spChg chg="mod">
          <ac:chgData name="Li Qianxiao" userId="64a5c823-0c12-42a3-894d-a19ad3bb3348" providerId="ADAL" clId="{D437F121-F874-4FBF-9B2D-DE3D2C63A9A6}" dt="2020-09-13T10:38:19.657" v="1411" actId="164"/>
          <ac:spMkLst>
            <pc:docMk/>
            <pc:sldMk cId="2752270027" sldId="290"/>
            <ac:spMk id="12" creationId="{3A92A205-FCA4-43F3-BC49-B07819B1EAFD}"/>
          </ac:spMkLst>
        </pc:spChg>
        <pc:spChg chg="del">
          <ac:chgData name="Li Qianxiao" userId="64a5c823-0c12-42a3-894d-a19ad3bb3348" providerId="ADAL" clId="{D437F121-F874-4FBF-9B2D-DE3D2C63A9A6}" dt="2020-09-13T10:35:34.538" v="1377" actId="478"/>
          <ac:spMkLst>
            <pc:docMk/>
            <pc:sldMk cId="2752270027" sldId="290"/>
            <ac:spMk id="16" creationId="{D9CA446C-67F6-4869-9392-43A1871DCCD1}"/>
          </ac:spMkLst>
        </pc:spChg>
        <pc:spChg chg="mod">
          <ac:chgData name="Li Qianxiao" userId="64a5c823-0c12-42a3-894d-a19ad3bb3348" providerId="ADAL" clId="{D437F121-F874-4FBF-9B2D-DE3D2C63A9A6}" dt="2020-09-13T10:38:19.657" v="1411" actId="164"/>
          <ac:spMkLst>
            <pc:docMk/>
            <pc:sldMk cId="2752270027" sldId="290"/>
            <ac:spMk id="17" creationId="{68E9B74E-68F3-42F3-B4A1-6D72A49913A5}"/>
          </ac:spMkLst>
        </pc:spChg>
        <pc:spChg chg="mod">
          <ac:chgData name="Li Qianxiao" userId="64a5c823-0c12-42a3-894d-a19ad3bb3348" providerId="ADAL" clId="{D437F121-F874-4FBF-9B2D-DE3D2C63A9A6}" dt="2020-09-13T10:38:19.657" v="1411" actId="164"/>
          <ac:spMkLst>
            <pc:docMk/>
            <pc:sldMk cId="2752270027" sldId="290"/>
            <ac:spMk id="20" creationId="{6B036909-69F1-4DC6-9FE0-BCD91181B7BD}"/>
          </ac:spMkLst>
        </pc:spChg>
        <pc:spChg chg="mod">
          <ac:chgData name="Li Qianxiao" userId="64a5c823-0c12-42a3-894d-a19ad3bb3348" providerId="ADAL" clId="{D437F121-F874-4FBF-9B2D-DE3D2C63A9A6}" dt="2020-09-13T10:38:19.657" v="1411" actId="164"/>
          <ac:spMkLst>
            <pc:docMk/>
            <pc:sldMk cId="2752270027" sldId="290"/>
            <ac:spMk id="24" creationId="{97797A9A-CE80-4ED3-BF4C-5E805BC8EB7E}"/>
          </ac:spMkLst>
        </pc:spChg>
        <pc:spChg chg="mod">
          <ac:chgData name="Li Qianxiao" userId="64a5c823-0c12-42a3-894d-a19ad3bb3348" providerId="ADAL" clId="{D437F121-F874-4FBF-9B2D-DE3D2C63A9A6}" dt="2020-09-13T10:38:19.657" v="1411" actId="164"/>
          <ac:spMkLst>
            <pc:docMk/>
            <pc:sldMk cId="2752270027" sldId="290"/>
            <ac:spMk id="25" creationId="{C774CF9F-4C13-4651-A973-38C3C0974713}"/>
          </ac:spMkLst>
        </pc:spChg>
        <pc:spChg chg="mod">
          <ac:chgData name="Li Qianxiao" userId="64a5c823-0c12-42a3-894d-a19ad3bb3348" providerId="ADAL" clId="{D437F121-F874-4FBF-9B2D-DE3D2C63A9A6}" dt="2020-09-13T10:38:19.657" v="1411" actId="164"/>
          <ac:spMkLst>
            <pc:docMk/>
            <pc:sldMk cId="2752270027" sldId="290"/>
            <ac:spMk id="27" creationId="{5079842E-7B4E-4E55-90D3-430815878884}"/>
          </ac:spMkLst>
        </pc:spChg>
        <pc:spChg chg="add mod">
          <ac:chgData name="Li Qianxiao" userId="64a5c823-0c12-42a3-894d-a19ad3bb3348" providerId="ADAL" clId="{D437F121-F874-4FBF-9B2D-DE3D2C63A9A6}" dt="2020-09-13T14:30:54.929" v="2373" actId="164"/>
          <ac:spMkLst>
            <pc:docMk/>
            <pc:sldMk cId="2752270027" sldId="290"/>
            <ac:spMk id="28" creationId="{0A7428BE-2135-4A2F-BEC6-C79B7D440963}"/>
          </ac:spMkLst>
        </pc:spChg>
        <pc:spChg chg="mod">
          <ac:chgData name="Li Qianxiao" userId="64a5c823-0c12-42a3-894d-a19ad3bb3348" providerId="ADAL" clId="{D437F121-F874-4FBF-9B2D-DE3D2C63A9A6}" dt="2020-09-13T10:38:19.657" v="1411" actId="164"/>
          <ac:spMkLst>
            <pc:docMk/>
            <pc:sldMk cId="2752270027" sldId="290"/>
            <ac:spMk id="29" creationId="{B943EE2D-13E2-4D1E-B1CF-365BB1F1CDA0}"/>
          </ac:spMkLst>
        </pc:spChg>
        <pc:spChg chg="mod">
          <ac:chgData name="Li Qianxiao" userId="64a5c823-0c12-42a3-894d-a19ad3bb3348" providerId="ADAL" clId="{D437F121-F874-4FBF-9B2D-DE3D2C63A9A6}" dt="2020-09-13T10:38:19.657" v="1411" actId="164"/>
          <ac:spMkLst>
            <pc:docMk/>
            <pc:sldMk cId="2752270027" sldId="290"/>
            <ac:spMk id="34" creationId="{E9D8DDC8-4C8B-4B43-91AB-3F9D3DB78E78}"/>
          </ac:spMkLst>
        </pc:spChg>
        <pc:spChg chg="mod">
          <ac:chgData name="Li Qianxiao" userId="64a5c823-0c12-42a3-894d-a19ad3bb3348" providerId="ADAL" clId="{D437F121-F874-4FBF-9B2D-DE3D2C63A9A6}" dt="2020-09-13T10:38:19.657" v="1411" actId="164"/>
          <ac:spMkLst>
            <pc:docMk/>
            <pc:sldMk cId="2752270027" sldId="290"/>
            <ac:spMk id="38" creationId="{AECE999F-FFC2-4B7C-A137-4B50553838FA}"/>
          </ac:spMkLst>
        </pc:spChg>
        <pc:spChg chg="mod">
          <ac:chgData name="Li Qianxiao" userId="64a5c823-0c12-42a3-894d-a19ad3bb3348" providerId="ADAL" clId="{D437F121-F874-4FBF-9B2D-DE3D2C63A9A6}" dt="2020-09-13T10:38:19.657" v="1411" actId="164"/>
          <ac:spMkLst>
            <pc:docMk/>
            <pc:sldMk cId="2752270027" sldId="290"/>
            <ac:spMk id="40" creationId="{F650D870-57CA-4131-B5C7-20D7CE6A3864}"/>
          </ac:spMkLst>
        </pc:spChg>
        <pc:spChg chg="mod">
          <ac:chgData name="Li Qianxiao" userId="64a5c823-0c12-42a3-894d-a19ad3bb3348" providerId="ADAL" clId="{D437F121-F874-4FBF-9B2D-DE3D2C63A9A6}" dt="2020-09-13T10:38:19.657" v="1411" actId="164"/>
          <ac:spMkLst>
            <pc:docMk/>
            <pc:sldMk cId="2752270027" sldId="290"/>
            <ac:spMk id="42" creationId="{4AAF6E5A-BCA3-4F35-8080-A6E5DACCF9D8}"/>
          </ac:spMkLst>
        </pc:spChg>
        <pc:spChg chg="del mod">
          <ac:chgData name="Li Qianxiao" userId="64a5c823-0c12-42a3-894d-a19ad3bb3348" providerId="ADAL" clId="{D437F121-F874-4FBF-9B2D-DE3D2C63A9A6}" dt="2020-09-13T14:30:51.717" v="2371" actId="478"/>
          <ac:spMkLst>
            <pc:docMk/>
            <pc:sldMk cId="2752270027" sldId="290"/>
            <ac:spMk id="51" creationId="{C580E51B-81D9-4B46-9F2C-89755B43B4AD}"/>
          </ac:spMkLst>
        </pc:spChg>
        <pc:spChg chg="mod">
          <ac:chgData name="Li Qianxiao" userId="64a5c823-0c12-42a3-894d-a19ad3bb3348" providerId="ADAL" clId="{D437F121-F874-4FBF-9B2D-DE3D2C63A9A6}" dt="2020-09-13T10:38:19.657" v="1411" actId="164"/>
          <ac:spMkLst>
            <pc:docMk/>
            <pc:sldMk cId="2752270027" sldId="290"/>
            <ac:spMk id="62" creationId="{7851987C-1316-471E-A224-2E9849B9A8D7}"/>
          </ac:spMkLst>
        </pc:spChg>
        <pc:grpChg chg="add mod">
          <ac:chgData name="Li Qianxiao" userId="64a5c823-0c12-42a3-894d-a19ad3bb3348" providerId="ADAL" clId="{D437F121-F874-4FBF-9B2D-DE3D2C63A9A6}" dt="2020-09-13T14:30:54.929" v="2373" actId="164"/>
          <ac:grpSpMkLst>
            <pc:docMk/>
            <pc:sldMk cId="2752270027" sldId="290"/>
            <ac:grpSpMk id="5" creationId="{8C05AB0B-213B-4056-8687-E1DCBFD417F7}"/>
          </ac:grpSpMkLst>
        </pc:grpChg>
        <pc:grpChg chg="add mod">
          <ac:chgData name="Li Qianxiao" userId="64a5c823-0c12-42a3-894d-a19ad3bb3348" providerId="ADAL" clId="{D437F121-F874-4FBF-9B2D-DE3D2C63A9A6}" dt="2020-09-13T14:30:54.929" v="2373" actId="164"/>
          <ac:grpSpMkLst>
            <pc:docMk/>
            <pc:sldMk cId="2752270027" sldId="290"/>
            <ac:grpSpMk id="7" creationId="{9ABB6D76-C704-459D-870F-D2871C87D397}"/>
          </ac:grpSpMkLst>
        </pc:grpChg>
        <pc:cxnChg chg="mod">
          <ac:chgData name="Li Qianxiao" userId="64a5c823-0c12-42a3-894d-a19ad3bb3348" providerId="ADAL" clId="{D437F121-F874-4FBF-9B2D-DE3D2C63A9A6}" dt="2020-09-13T10:38:19.657" v="1411" actId="164"/>
          <ac:cxnSpMkLst>
            <pc:docMk/>
            <pc:sldMk cId="2752270027" sldId="290"/>
            <ac:cxnSpMk id="11" creationId="{B16DB333-1B70-45AF-956A-7A7DC32D3640}"/>
          </ac:cxnSpMkLst>
        </pc:cxnChg>
        <pc:cxnChg chg="mod">
          <ac:chgData name="Li Qianxiao" userId="64a5c823-0c12-42a3-894d-a19ad3bb3348" providerId="ADAL" clId="{D437F121-F874-4FBF-9B2D-DE3D2C63A9A6}" dt="2020-09-13T10:38:19.657" v="1411" actId="164"/>
          <ac:cxnSpMkLst>
            <pc:docMk/>
            <pc:sldMk cId="2752270027" sldId="290"/>
            <ac:cxnSpMk id="13" creationId="{DEA324CF-8DB9-4B79-80DA-3A8464599E21}"/>
          </ac:cxnSpMkLst>
        </pc:cxnChg>
        <pc:cxnChg chg="del mod">
          <ac:chgData name="Li Qianxiao" userId="64a5c823-0c12-42a3-894d-a19ad3bb3348" providerId="ADAL" clId="{D437F121-F874-4FBF-9B2D-DE3D2C63A9A6}" dt="2020-09-13T10:35:34.538" v="1377" actId="478"/>
          <ac:cxnSpMkLst>
            <pc:docMk/>
            <pc:sldMk cId="2752270027" sldId="290"/>
            <ac:cxnSpMk id="15" creationId="{A967D78A-11A1-4066-B760-6C564844E7C2}"/>
          </ac:cxnSpMkLst>
        </pc:cxnChg>
        <pc:cxnChg chg="add mod">
          <ac:chgData name="Li Qianxiao" userId="64a5c823-0c12-42a3-894d-a19ad3bb3348" providerId="ADAL" clId="{D437F121-F874-4FBF-9B2D-DE3D2C63A9A6}" dt="2020-09-13T14:30:54.929" v="2373" actId="164"/>
          <ac:cxnSpMkLst>
            <pc:docMk/>
            <pc:sldMk cId="2752270027" sldId="290"/>
            <ac:cxnSpMk id="26" creationId="{A25B636A-8ED0-4DCB-ABB7-05A411B08BC0}"/>
          </ac:cxnSpMkLst>
        </pc:cxnChg>
        <pc:cxnChg chg="mod">
          <ac:chgData name="Li Qianxiao" userId="64a5c823-0c12-42a3-894d-a19ad3bb3348" providerId="ADAL" clId="{D437F121-F874-4FBF-9B2D-DE3D2C63A9A6}" dt="2020-09-13T10:38:19.657" v="1411" actId="164"/>
          <ac:cxnSpMkLst>
            <pc:docMk/>
            <pc:sldMk cId="2752270027" sldId="290"/>
            <ac:cxnSpMk id="43" creationId="{33A15804-249D-4CC5-B89E-EA5878D8CAB1}"/>
          </ac:cxnSpMkLst>
        </pc:cxnChg>
        <pc:cxnChg chg="del mod">
          <ac:chgData name="Li Qianxiao" userId="64a5c823-0c12-42a3-894d-a19ad3bb3348" providerId="ADAL" clId="{D437F121-F874-4FBF-9B2D-DE3D2C63A9A6}" dt="2020-09-13T14:30:51.717" v="2371" actId="478"/>
          <ac:cxnSpMkLst>
            <pc:docMk/>
            <pc:sldMk cId="2752270027" sldId="290"/>
            <ac:cxnSpMk id="47" creationId="{E552E4CB-F484-4DFB-8DC8-DC275E85599C}"/>
          </ac:cxnSpMkLst>
        </pc:cxnChg>
      </pc:sldChg>
      <pc:sldChg chg="addSp delSp modSp new mod">
        <pc:chgData name="Li Qianxiao" userId="64a5c823-0c12-42a3-894d-a19ad3bb3348" providerId="ADAL" clId="{D437F121-F874-4FBF-9B2D-DE3D2C63A9A6}" dt="2020-09-13T10:45:26.500" v="1559" actId="113"/>
        <pc:sldMkLst>
          <pc:docMk/>
          <pc:sldMk cId="235549279" sldId="291"/>
        </pc:sldMkLst>
        <pc:spChg chg="add mod">
          <ac:chgData name="Li Qianxiao" userId="64a5c823-0c12-42a3-894d-a19ad3bb3348" providerId="ADAL" clId="{D437F121-F874-4FBF-9B2D-DE3D2C63A9A6}" dt="2020-09-13T10:45:21.890" v="1558" actId="113"/>
          <ac:spMkLst>
            <pc:docMk/>
            <pc:sldMk cId="235549279" sldId="291"/>
            <ac:spMk id="2" creationId="{DA56670D-9DE1-4EE6-9F33-9002FFA60E47}"/>
          </ac:spMkLst>
        </pc:spChg>
        <pc:spChg chg="add mod">
          <ac:chgData name="Li Qianxiao" userId="64a5c823-0c12-42a3-894d-a19ad3bb3348" providerId="ADAL" clId="{D437F121-F874-4FBF-9B2D-DE3D2C63A9A6}" dt="2020-09-13T10:45:26.500" v="1559" actId="113"/>
          <ac:spMkLst>
            <pc:docMk/>
            <pc:sldMk cId="235549279" sldId="291"/>
            <ac:spMk id="4" creationId="{3816462A-9161-4699-B9B0-CE5A6D912E20}"/>
          </ac:spMkLst>
        </pc:spChg>
        <pc:spChg chg="add mod">
          <ac:chgData name="Li Qianxiao" userId="64a5c823-0c12-42a3-894d-a19ad3bb3348" providerId="ADAL" clId="{D437F121-F874-4FBF-9B2D-DE3D2C63A9A6}" dt="2020-09-13T10:44:54.807" v="1554" actId="164"/>
          <ac:spMkLst>
            <pc:docMk/>
            <pc:sldMk cId="235549279" sldId="291"/>
            <ac:spMk id="10" creationId="{60544CA3-60FB-4720-8C3C-428CB2E603A6}"/>
          </ac:spMkLst>
        </pc:spChg>
        <pc:spChg chg="add mod">
          <ac:chgData name="Li Qianxiao" userId="64a5c823-0c12-42a3-894d-a19ad3bb3348" providerId="ADAL" clId="{D437F121-F874-4FBF-9B2D-DE3D2C63A9A6}" dt="2020-09-13T10:44:54.807" v="1554" actId="164"/>
          <ac:spMkLst>
            <pc:docMk/>
            <pc:sldMk cId="235549279" sldId="291"/>
            <ac:spMk id="12" creationId="{8D588524-DDA8-4E64-A420-C69DB5A140EA}"/>
          </ac:spMkLst>
        </pc:spChg>
        <pc:grpChg chg="add mod">
          <ac:chgData name="Li Qianxiao" userId="64a5c823-0c12-42a3-894d-a19ad3bb3348" providerId="ADAL" clId="{D437F121-F874-4FBF-9B2D-DE3D2C63A9A6}" dt="2020-09-13T10:44:54.807" v="1554" actId="164"/>
          <ac:grpSpMkLst>
            <pc:docMk/>
            <pc:sldMk cId="235549279" sldId="291"/>
            <ac:grpSpMk id="13" creationId="{53A21052-B4C4-43DB-A720-D34D8DA7E1BA}"/>
          </ac:grpSpMkLst>
        </pc:grpChg>
        <pc:grpChg chg="add mod">
          <ac:chgData name="Li Qianxiao" userId="64a5c823-0c12-42a3-894d-a19ad3bb3348" providerId="ADAL" clId="{D437F121-F874-4FBF-9B2D-DE3D2C63A9A6}" dt="2020-09-13T10:45:07.575" v="1556" actId="164"/>
          <ac:grpSpMkLst>
            <pc:docMk/>
            <pc:sldMk cId="235549279" sldId="291"/>
            <ac:grpSpMk id="14" creationId="{C4BA2FBA-FB56-4CC3-85BE-7DEDBB23B806}"/>
          </ac:grpSpMkLst>
        </pc:grpChg>
        <pc:grpChg chg="add mod">
          <ac:chgData name="Li Qianxiao" userId="64a5c823-0c12-42a3-894d-a19ad3bb3348" providerId="ADAL" clId="{D437F121-F874-4FBF-9B2D-DE3D2C63A9A6}" dt="2020-09-13T10:45:07.575" v="1556" actId="164"/>
          <ac:grpSpMkLst>
            <pc:docMk/>
            <pc:sldMk cId="235549279" sldId="291"/>
            <ac:grpSpMk id="15" creationId="{92B0E6C3-9923-4E37-BDCD-8D4B41847CCB}"/>
          </ac:grpSpMkLst>
        </pc:grpChg>
        <pc:picChg chg="add del mod">
          <ac:chgData name="Li Qianxiao" userId="64a5c823-0c12-42a3-894d-a19ad3bb3348" providerId="ADAL" clId="{D437F121-F874-4FBF-9B2D-DE3D2C63A9A6}" dt="2020-09-13T10:43:40.805" v="1515" actId="478"/>
          <ac:picMkLst>
            <pc:docMk/>
            <pc:sldMk cId="235549279" sldId="291"/>
            <ac:picMk id="8" creationId="{6227B06F-18EC-4066-8F12-FFCB617B164A}"/>
          </ac:picMkLst>
        </pc:picChg>
        <pc:cxnChg chg="add mod">
          <ac:chgData name="Li Qianxiao" userId="64a5c823-0c12-42a3-894d-a19ad3bb3348" providerId="ADAL" clId="{D437F121-F874-4FBF-9B2D-DE3D2C63A9A6}" dt="2020-09-13T10:44:36.685" v="1550" actId="164"/>
          <ac:cxnSpMkLst>
            <pc:docMk/>
            <pc:sldMk cId="235549279" sldId="291"/>
            <ac:cxnSpMk id="6" creationId="{0DB165C0-ED3B-4104-943D-EC6984385AF8}"/>
          </ac:cxnSpMkLst>
        </pc:cxnChg>
        <pc:cxnChg chg="add mod">
          <ac:chgData name="Li Qianxiao" userId="64a5c823-0c12-42a3-894d-a19ad3bb3348" providerId="ADAL" clId="{D437F121-F874-4FBF-9B2D-DE3D2C63A9A6}" dt="2020-09-13T10:44:36.685" v="1550" actId="164"/>
          <ac:cxnSpMkLst>
            <pc:docMk/>
            <pc:sldMk cId="235549279" sldId="291"/>
            <ac:cxnSpMk id="9" creationId="{66636123-EBF5-4377-986D-C9B332B1D176}"/>
          </ac:cxnSpMkLst>
        </pc:cxnChg>
      </pc:sldChg>
    </pc:docChg>
  </pc:docChgLst>
  <pc:docChgLst>
    <pc:chgData name="Li Qianxiao" userId="64a5c823-0c12-42a3-894d-a19ad3bb3348" providerId="ADAL" clId="{F4220AD1-1BC1-46DF-8000-AFCD547E6728}"/>
    <pc:docChg chg="undo custSel addSld modSld sldOrd">
      <pc:chgData name="Li Qianxiao" userId="64a5c823-0c12-42a3-894d-a19ad3bb3348" providerId="ADAL" clId="{F4220AD1-1BC1-46DF-8000-AFCD547E6728}" dt="2019-08-28T06:09:28.271" v="777" actId="478"/>
      <pc:docMkLst>
        <pc:docMk/>
      </pc:docMkLst>
      <pc:sldChg chg="addSp delSp modSp add ord">
        <pc:chgData name="Li Qianxiao" userId="64a5c823-0c12-42a3-894d-a19ad3bb3348" providerId="ADAL" clId="{F4220AD1-1BC1-46DF-8000-AFCD547E6728}" dt="2019-08-28T06:09:28.271" v="777" actId="478"/>
        <pc:sldMkLst>
          <pc:docMk/>
          <pc:sldMk cId="2343362021" sldId="261"/>
        </pc:sldMkLst>
        <pc:spChg chg="add del">
          <ac:chgData name="Li Qianxiao" userId="64a5c823-0c12-42a3-894d-a19ad3bb3348" providerId="ADAL" clId="{F4220AD1-1BC1-46DF-8000-AFCD547E6728}" dt="2019-08-28T05:20:02.268" v="4"/>
          <ac:spMkLst>
            <pc:docMk/>
            <pc:sldMk cId="2343362021" sldId="261"/>
            <ac:spMk id="2" creationId="{CBBAC3BD-59B3-4B4F-A4DD-3441F520B4E4}"/>
          </ac:spMkLst>
        </pc:spChg>
        <pc:spChg chg="add mod">
          <ac:chgData name="Li Qianxiao" userId="64a5c823-0c12-42a3-894d-a19ad3bb3348" providerId="ADAL" clId="{F4220AD1-1BC1-46DF-8000-AFCD547E6728}" dt="2019-08-28T05:49:48.155" v="666" actId="164"/>
          <ac:spMkLst>
            <pc:docMk/>
            <pc:sldMk cId="2343362021" sldId="261"/>
            <ac:spMk id="8" creationId="{1D9D3FE9-044A-4921-BE9A-A24B8BDBB8CD}"/>
          </ac:spMkLst>
        </pc:spChg>
        <pc:spChg chg="add del mod">
          <ac:chgData name="Li Qianxiao" userId="64a5c823-0c12-42a3-894d-a19ad3bb3348" providerId="ADAL" clId="{F4220AD1-1BC1-46DF-8000-AFCD547E6728}" dt="2019-08-28T05:31:55.776" v="86" actId="478"/>
          <ac:spMkLst>
            <pc:docMk/>
            <pc:sldMk cId="2343362021" sldId="261"/>
            <ac:spMk id="9" creationId="{B24D8381-87BF-491F-8F8D-751F197FD904}"/>
          </ac:spMkLst>
        </pc:spChg>
        <pc:spChg chg="add del mod">
          <ac:chgData name="Li Qianxiao" userId="64a5c823-0c12-42a3-894d-a19ad3bb3348" providerId="ADAL" clId="{F4220AD1-1BC1-46DF-8000-AFCD547E6728}" dt="2019-08-28T05:31:58.434" v="87" actId="478"/>
          <ac:spMkLst>
            <pc:docMk/>
            <pc:sldMk cId="2343362021" sldId="261"/>
            <ac:spMk id="10" creationId="{0963EB6B-80F3-4AC5-BC3A-F7B6379D3E40}"/>
          </ac:spMkLst>
        </pc:spChg>
        <pc:spChg chg="add del mod">
          <ac:chgData name="Li Qianxiao" userId="64a5c823-0c12-42a3-894d-a19ad3bb3348" providerId="ADAL" clId="{F4220AD1-1BC1-46DF-8000-AFCD547E6728}" dt="2019-08-28T05:32:34.545" v="90" actId="478"/>
          <ac:spMkLst>
            <pc:docMk/>
            <pc:sldMk cId="2343362021" sldId="261"/>
            <ac:spMk id="11" creationId="{CB4DDFA3-CD51-4255-B9E5-B94CA88AB3D8}"/>
          </ac:spMkLst>
        </pc:spChg>
        <pc:spChg chg="add del mod">
          <ac:chgData name="Li Qianxiao" userId="64a5c823-0c12-42a3-894d-a19ad3bb3348" providerId="ADAL" clId="{F4220AD1-1BC1-46DF-8000-AFCD547E6728}" dt="2019-08-28T05:32:59.867" v="92" actId="478"/>
          <ac:spMkLst>
            <pc:docMk/>
            <pc:sldMk cId="2343362021" sldId="261"/>
            <ac:spMk id="12" creationId="{5BFBC322-4799-4FAB-AF6A-008E4EB54128}"/>
          </ac:spMkLst>
        </pc:spChg>
        <pc:spChg chg="add mod">
          <ac:chgData name="Li Qianxiao" userId="64a5c823-0c12-42a3-894d-a19ad3bb3348" providerId="ADAL" clId="{F4220AD1-1BC1-46DF-8000-AFCD547E6728}" dt="2019-08-28T05:49:48.155" v="666" actId="164"/>
          <ac:spMkLst>
            <pc:docMk/>
            <pc:sldMk cId="2343362021" sldId="261"/>
            <ac:spMk id="13" creationId="{B824E98B-171F-4155-897A-C5E8C0F904B1}"/>
          </ac:spMkLst>
        </pc:spChg>
        <pc:spChg chg="add mod">
          <ac:chgData name="Li Qianxiao" userId="64a5c823-0c12-42a3-894d-a19ad3bb3348" providerId="ADAL" clId="{F4220AD1-1BC1-46DF-8000-AFCD547E6728}" dt="2019-08-28T05:49:48.155" v="666" actId="164"/>
          <ac:spMkLst>
            <pc:docMk/>
            <pc:sldMk cId="2343362021" sldId="261"/>
            <ac:spMk id="14" creationId="{F51F32D2-F754-4A21-9D95-08B7E95AD942}"/>
          </ac:spMkLst>
        </pc:spChg>
        <pc:spChg chg="add mod">
          <ac:chgData name="Li Qianxiao" userId="64a5c823-0c12-42a3-894d-a19ad3bb3348" providerId="ADAL" clId="{F4220AD1-1BC1-46DF-8000-AFCD547E6728}" dt="2019-08-28T06:00:38.181" v="759"/>
          <ac:spMkLst>
            <pc:docMk/>
            <pc:sldMk cId="2343362021" sldId="261"/>
            <ac:spMk id="15" creationId="{1221E80C-45ED-4C46-B761-7E792AD822ED}"/>
          </ac:spMkLst>
        </pc:spChg>
        <pc:spChg chg="add mod">
          <ac:chgData name="Li Qianxiao" userId="64a5c823-0c12-42a3-894d-a19ad3bb3348" providerId="ADAL" clId="{F4220AD1-1BC1-46DF-8000-AFCD547E6728}" dt="2019-08-28T05:59:33.568" v="749"/>
          <ac:spMkLst>
            <pc:docMk/>
            <pc:sldMk cId="2343362021" sldId="261"/>
            <ac:spMk id="16" creationId="{7F414A64-FA98-4076-93B5-1E6E76C5811E}"/>
          </ac:spMkLst>
        </pc:spChg>
        <pc:spChg chg="add mod">
          <ac:chgData name="Li Qianxiao" userId="64a5c823-0c12-42a3-894d-a19ad3bb3348" providerId="ADAL" clId="{F4220AD1-1BC1-46DF-8000-AFCD547E6728}" dt="2019-08-28T06:00:43.380" v="762"/>
          <ac:spMkLst>
            <pc:docMk/>
            <pc:sldMk cId="2343362021" sldId="261"/>
            <ac:spMk id="17" creationId="{60481C19-0E90-41B4-BDF0-28E72BF94695}"/>
          </ac:spMkLst>
        </pc:spChg>
        <pc:spChg chg="add mod">
          <ac:chgData name="Li Qianxiao" userId="64a5c823-0c12-42a3-894d-a19ad3bb3348" providerId="ADAL" clId="{F4220AD1-1BC1-46DF-8000-AFCD547E6728}" dt="2019-08-28T06:00:41.830" v="761"/>
          <ac:spMkLst>
            <pc:docMk/>
            <pc:sldMk cId="2343362021" sldId="261"/>
            <ac:spMk id="18" creationId="{8FF78FC3-97F2-4CC6-90F3-67237F2245F0}"/>
          </ac:spMkLst>
        </pc:spChg>
        <pc:spChg chg="add del">
          <ac:chgData name="Li Qianxiao" userId="64a5c823-0c12-42a3-894d-a19ad3bb3348" providerId="ADAL" clId="{F4220AD1-1BC1-46DF-8000-AFCD547E6728}" dt="2019-08-28T05:37:19.188" v="152"/>
          <ac:spMkLst>
            <pc:docMk/>
            <pc:sldMk cId="2343362021" sldId="261"/>
            <ac:spMk id="19" creationId="{C7649D56-9138-4960-AD56-D75298E80E55}"/>
          </ac:spMkLst>
        </pc:spChg>
        <pc:spChg chg="add mod">
          <ac:chgData name="Li Qianxiao" userId="64a5c823-0c12-42a3-894d-a19ad3bb3348" providerId="ADAL" clId="{F4220AD1-1BC1-46DF-8000-AFCD547E6728}" dt="2019-08-28T06:00:40.251" v="760"/>
          <ac:spMkLst>
            <pc:docMk/>
            <pc:sldMk cId="2343362021" sldId="261"/>
            <ac:spMk id="20" creationId="{B85D0EE3-FCC1-4438-A20E-D66BE35C1BF6}"/>
          </ac:spMkLst>
        </pc:spChg>
        <pc:spChg chg="add mod">
          <ac:chgData name="Li Qianxiao" userId="64a5c823-0c12-42a3-894d-a19ad3bb3348" providerId="ADAL" clId="{F4220AD1-1BC1-46DF-8000-AFCD547E6728}" dt="2019-08-28T05:59:23.714" v="748" actId="207"/>
          <ac:spMkLst>
            <pc:docMk/>
            <pc:sldMk cId="2343362021" sldId="261"/>
            <ac:spMk id="23" creationId="{8E96F1A6-79BC-475E-8553-788A45A7CD0B}"/>
          </ac:spMkLst>
        </pc:spChg>
        <pc:spChg chg="add mod">
          <ac:chgData name="Li Qianxiao" userId="64a5c823-0c12-42a3-894d-a19ad3bb3348" providerId="ADAL" clId="{F4220AD1-1BC1-46DF-8000-AFCD547E6728}" dt="2019-08-28T05:59:36.796" v="751"/>
          <ac:spMkLst>
            <pc:docMk/>
            <pc:sldMk cId="2343362021" sldId="261"/>
            <ac:spMk id="24" creationId="{A333D0B5-F8A4-4036-9728-D5011F28F4F9}"/>
          </ac:spMkLst>
        </pc:spChg>
        <pc:spChg chg="add mod">
          <ac:chgData name="Li Qianxiao" userId="64a5c823-0c12-42a3-894d-a19ad3bb3348" providerId="ADAL" clId="{F4220AD1-1BC1-46DF-8000-AFCD547E6728}" dt="2019-08-28T05:59:48.386" v="754"/>
          <ac:spMkLst>
            <pc:docMk/>
            <pc:sldMk cId="2343362021" sldId="261"/>
            <ac:spMk id="25" creationId="{71F59F65-0000-4D69-B2EB-FCB805A8B68B}"/>
          </ac:spMkLst>
        </pc:spChg>
        <pc:spChg chg="add mod">
          <ac:chgData name="Li Qianxiao" userId="64a5c823-0c12-42a3-894d-a19ad3bb3348" providerId="ADAL" clId="{F4220AD1-1BC1-46DF-8000-AFCD547E6728}" dt="2019-08-28T05:59:34.969" v="750"/>
          <ac:spMkLst>
            <pc:docMk/>
            <pc:sldMk cId="2343362021" sldId="261"/>
            <ac:spMk id="26" creationId="{72098D21-A0DA-428E-8ECD-BA143494B27E}"/>
          </ac:spMkLst>
        </pc:spChg>
        <pc:spChg chg="add mod">
          <ac:chgData name="Li Qianxiao" userId="64a5c823-0c12-42a3-894d-a19ad3bb3348" providerId="ADAL" clId="{F4220AD1-1BC1-46DF-8000-AFCD547E6728}" dt="2019-08-28T05:49:53.244" v="667" actId="164"/>
          <ac:spMkLst>
            <pc:docMk/>
            <pc:sldMk cId="2343362021" sldId="261"/>
            <ac:spMk id="30" creationId="{63CE951A-1378-4FBB-8A15-803AA73568F4}"/>
          </ac:spMkLst>
        </pc:spChg>
        <pc:spChg chg="add mod">
          <ac:chgData name="Li Qianxiao" userId="64a5c823-0c12-42a3-894d-a19ad3bb3348" providerId="ADAL" clId="{F4220AD1-1BC1-46DF-8000-AFCD547E6728}" dt="2019-08-28T05:49:53.244" v="667" actId="164"/>
          <ac:spMkLst>
            <pc:docMk/>
            <pc:sldMk cId="2343362021" sldId="261"/>
            <ac:spMk id="31" creationId="{0DC747AB-6344-46DD-B9C8-CED4136EA55B}"/>
          </ac:spMkLst>
        </pc:spChg>
        <pc:spChg chg="add mod">
          <ac:chgData name="Li Qianxiao" userId="64a5c823-0c12-42a3-894d-a19ad3bb3348" providerId="ADAL" clId="{F4220AD1-1BC1-46DF-8000-AFCD547E6728}" dt="2019-08-28T05:49:53.244" v="667" actId="164"/>
          <ac:spMkLst>
            <pc:docMk/>
            <pc:sldMk cId="2343362021" sldId="261"/>
            <ac:spMk id="32" creationId="{D7987823-45C1-4922-A56E-ECA9E5BEC345}"/>
          </ac:spMkLst>
        </pc:spChg>
        <pc:spChg chg="add mod">
          <ac:chgData name="Li Qianxiao" userId="64a5c823-0c12-42a3-894d-a19ad3bb3348" providerId="ADAL" clId="{F4220AD1-1BC1-46DF-8000-AFCD547E6728}" dt="2019-08-28T06:00:49.796" v="766"/>
          <ac:spMkLst>
            <pc:docMk/>
            <pc:sldMk cId="2343362021" sldId="261"/>
            <ac:spMk id="33" creationId="{339D09C8-50BC-40AD-854D-7E16A3583F52}"/>
          </ac:spMkLst>
        </pc:spChg>
        <pc:spChg chg="add mod">
          <ac:chgData name="Li Qianxiao" userId="64a5c823-0c12-42a3-894d-a19ad3bb3348" providerId="ADAL" clId="{F4220AD1-1BC1-46DF-8000-AFCD547E6728}" dt="2019-08-28T06:01:06.630" v="772"/>
          <ac:spMkLst>
            <pc:docMk/>
            <pc:sldMk cId="2343362021" sldId="261"/>
            <ac:spMk id="34" creationId="{C7A0E2C2-D4A1-4678-B6D4-A7A629F00A2A}"/>
          </ac:spMkLst>
        </pc:spChg>
        <pc:spChg chg="add mod">
          <ac:chgData name="Li Qianxiao" userId="64a5c823-0c12-42a3-894d-a19ad3bb3348" providerId="ADAL" clId="{F4220AD1-1BC1-46DF-8000-AFCD547E6728}" dt="2019-08-28T06:00:45.390" v="763"/>
          <ac:spMkLst>
            <pc:docMk/>
            <pc:sldMk cId="2343362021" sldId="261"/>
            <ac:spMk id="35" creationId="{9700C231-78C9-4CE7-91D1-ADD2E5AB1CD9}"/>
          </ac:spMkLst>
        </pc:spChg>
        <pc:spChg chg="add mod">
          <ac:chgData name="Li Qianxiao" userId="64a5c823-0c12-42a3-894d-a19ad3bb3348" providerId="ADAL" clId="{F4220AD1-1BC1-46DF-8000-AFCD547E6728}" dt="2019-08-28T06:00:46.631" v="764"/>
          <ac:spMkLst>
            <pc:docMk/>
            <pc:sldMk cId="2343362021" sldId="261"/>
            <ac:spMk id="36" creationId="{D00D36A7-48EF-4933-AF64-CE625F909F03}"/>
          </ac:spMkLst>
        </pc:spChg>
        <pc:spChg chg="add mod">
          <ac:chgData name="Li Qianxiao" userId="64a5c823-0c12-42a3-894d-a19ad3bb3348" providerId="ADAL" clId="{F4220AD1-1BC1-46DF-8000-AFCD547E6728}" dt="2019-08-28T06:00:48.030" v="765"/>
          <ac:spMkLst>
            <pc:docMk/>
            <pc:sldMk cId="2343362021" sldId="261"/>
            <ac:spMk id="37" creationId="{F858C2C3-A5E6-4BF6-B3BD-393BF89A0140}"/>
          </ac:spMkLst>
        </pc:spChg>
        <pc:spChg chg="add mod">
          <ac:chgData name="Li Qianxiao" userId="64a5c823-0c12-42a3-894d-a19ad3bb3348" providerId="ADAL" clId="{F4220AD1-1BC1-46DF-8000-AFCD547E6728}" dt="2019-08-28T05:59:51.744" v="755"/>
          <ac:spMkLst>
            <pc:docMk/>
            <pc:sldMk cId="2343362021" sldId="261"/>
            <ac:spMk id="39" creationId="{3F662D5E-5B3F-457C-96F8-868EEF67998E}"/>
          </ac:spMkLst>
        </pc:spChg>
        <pc:spChg chg="add mod">
          <ac:chgData name="Li Qianxiao" userId="64a5c823-0c12-42a3-894d-a19ad3bb3348" providerId="ADAL" clId="{F4220AD1-1BC1-46DF-8000-AFCD547E6728}" dt="2019-08-28T05:59:53.289" v="756"/>
          <ac:spMkLst>
            <pc:docMk/>
            <pc:sldMk cId="2343362021" sldId="261"/>
            <ac:spMk id="40" creationId="{E7356010-D420-4A63-A421-F20A8509811E}"/>
          </ac:spMkLst>
        </pc:spChg>
        <pc:spChg chg="add mod">
          <ac:chgData name="Li Qianxiao" userId="64a5c823-0c12-42a3-894d-a19ad3bb3348" providerId="ADAL" clId="{F4220AD1-1BC1-46DF-8000-AFCD547E6728}" dt="2019-08-28T06:00:04.915" v="757"/>
          <ac:spMkLst>
            <pc:docMk/>
            <pc:sldMk cId="2343362021" sldId="261"/>
            <ac:spMk id="41" creationId="{ECA76D01-6493-451D-A130-820B180E5351}"/>
          </ac:spMkLst>
        </pc:spChg>
        <pc:spChg chg="add mod">
          <ac:chgData name="Li Qianxiao" userId="64a5c823-0c12-42a3-894d-a19ad3bb3348" providerId="ADAL" clId="{F4220AD1-1BC1-46DF-8000-AFCD547E6728}" dt="2019-08-28T06:01:02.350" v="770"/>
          <ac:spMkLst>
            <pc:docMk/>
            <pc:sldMk cId="2343362021" sldId="261"/>
            <ac:spMk id="42" creationId="{5A0B1CE9-43CF-4AF2-BAFE-3F288831586B}"/>
          </ac:spMkLst>
        </pc:spChg>
        <pc:spChg chg="add del mod">
          <ac:chgData name="Li Qianxiao" userId="64a5c823-0c12-42a3-894d-a19ad3bb3348" providerId="ADAL" clId="{F4220AD1-1BC1-46DF-8000-AFCD547E6728}" dt="2019-08-28T05:48:05.030" v="530" actId="478"/>
          <ac:spMkLst>
            <pc:docMk/>
            <pc:sldMk cId="2343362021" sldId="261"/>
            <ac:spMk id="43" creationId="{71979407-0A29-4B55-BC8F-433080C579A1}"/>
          </ac:spMkLst>
        </pc:spChg>
        <pc:spChg chg="add mod">
          <ac:chgData name="Li Qianxiao" userId="64a5c823-0c12-42a3-894d-a19ad3bb3348" providerId="ADAL" clId="{F4220AD1-1BC1-46DF-8000-AFCD547E6728}" dt="2019-08-28T06:00:51.231" v="767"/>
          <ac:spMkLst>
            <pc:docMk/>
            <pc:sldMk cId="2343362021" sldId="261"/>
            <ac:spMk id="44" creationId="{DCCEEEFE-BD9A-4FB7-9E43-EA2ABF0A8C9C}"/>
          </ac:spMkLst>
        </pc:spChg>
        <pc:spChg chg="add mod">
          <ac:chgData name="Li Qianxiao" userId="64a5c823-0c12-42a3-894d-a19ad3bb3348" providerId="ADAL" clId="{F4220AD1-1BC1-46DF-8000-AFCD547E6728}" dt="2019-08-28T06:01:04.290" v="771"/>
          <ac:spMkLst>
            <pc:docMk/>
            <pc:sldMk cId="2343362021" sldId="261"/>
            <ac:spMk id="47" creationId="{F98DB0B3-17DE-4540-8B7B-0FE2BC4B1A3D}"/>
          </ac:spMkLst>
        </pc:spChg>
        <pc:spChg chg="add del mod">
          <ac:chgData name="Li Qianxiao" userId="64a5c823-0c12-42a3-894d-a19ad3bb3348" providerId="ADAL" clId="{F4220AD1-1BC1-46DF-8000-AFCD547E6728}" dt="2019-08-28T06:09:28.271" v="777" actId="478"/>
          <ac:spMkLst>
            <pc:docMk/>
            <pc:sldMk cId="2343362021" sldId="261"/>
            <ac:spMk id="54" creationId="{5FE53352-66E6-4D1E-8EDD-8CBB14C0DD55}"/>
          </ac:spMkLst>
        </pc:spChg>
        <pc:spChg chg="add del">
          <ac:chgData name="Li Qianxiao" userId="64a5c823-0c12-42a3-894d-a19ad3bb3348" providerId="ADAL" clId="{F4220AD1-1BC1-46DF-8000-AFCD547E6728}" dt="2019-08-28T06:01:13.218" v="773" actId="478"/>
          <ac:spMkLst>
            <pc:docMk/>
            <pc:sldMk cId="2343362021" sldId="261"/>
            <ac:spMk id="55" creationId="{00A31CBD-465E-4610-AFCF-85115018DBB3}"/>
          </ac:spMkLst>
        </pc:spChg>
        <pc:grpChg chg="add mod">
          <ac:chgData name="Li Qianxiao" userId="64a5c823-0c12-42a3-894d-a19ad3bb3348" providerId="ADAL" clId="{F4220AD1-1BC1-46DF-8000-AFCD547E6728}" dt="2019-08-28T05:49:48.155" v="666" actId="164"/>
          <ac:grpSpMkLst>
            <pc:docMk/>
            <pc:sldMk cId="2343362021" sldId="261"/>
            <ac:grpSpMk id="7" creationId="{6C7B58F9-E054-42F1-BC79-09CA03FF683F}"/>
          </ac:grpSpMkLst>
        </pc:grpChg>
        <pc:grpChg chg="add mod">
          <ac:chgData name="Li Qianxiao" userId="64a5c823-0c12-42a3-894d-a19ad3bb3348" providerId="ADAL" clId="{F4220AD1-1BC1-46DF-8000-AFCD547E6728}" dt="2019-08-28T05:50:02.408" v="668" actId="555"/>
          <ac:grpSpMkLst>
            <pc:docMk/>
            <pc:sldMk cId="2343362021" sldId="261"/>
            <ac:grpSpMk id="27" creationId="{0D8929CC-ACFE-4058-9CCF-119CDEA55E89}"/>
          </ac:grpSpMkLst>
        </pc:grpChg>
        <pc:grpChg chg="add mod">
          <ac:chgData name="Li Qianxiao" userId="64a5c823-0c12-42a3-894d-a19ad3bb3348" providerId="ADAL" clId="{F4220AD1-1BC1-46DF-8000-AFCD547E6728}" dt="2019-08-28T05:58:46.303" v="746"/>
          <ac:grpSpMkLst>
            <pc:docMk/>
            <pc:sldMk cId="2343362021" sldId="261"/>
            <ac:grpSpMk id="51" creationId="{BA54DCB4-DE07-4FA5-97AF-B8A9FFED3178}"/>
          </ac:grpSpMkLst>
        </pc:grpChg>
        <pc:grpChg chg="add mod">
          <ac:chgData name="Li Qianxiao" userId="64a5c823-0c12-42a3-894d-a19ad3bb3348" providerId="ADAL" clId="{F4220AD1-1BC1-46DF-8000-AFCD547E6728}" dt="2019-08-28T05:50:08.635" v="669" actId="164"/>
          <ac:grpSpMkLst>
            <pc:docMk/>
            <pc:sldMk cId="2343362021" sldId="261"/>
            <ac:grpSpMk id="52" creationId="{677C151E-EE10-47DE-BC59-360CC6DEE3A7}"/>
          </ac:grpSpMkLst>
        </pc:grpChg>
        <pc:grpChg chg="add mod">
          <ac:chgData name="Li Qianxiao" userId="64a5c823-0c12-42a3-894d-a19ad3bb3348" providerId="ADAL" clId="{F4220AD1-1BC1-46DF-8000-AFCD547E6728}" dt="2019-08-28T05:58:46.303" v="746"/>
          <ac:grpSpMkLst>
            <pc:docMk/>
            <pc:sldMk cId="2343362021" sldId="261"/>
            <ac:grpSpMk id="53" creationId="{1F38E5BB-0A94-4A02-A173-32980DEA8E87}"/>
          </ac:grpSpMkLst>
        </pc:grpChg>
        <pc:cxnChg chg="add mod">
          <ac:chgData name="Li Qianxiao" userId="64a5c823-0c12-42a3-894d-a19ad3bb3348" providerId="ADAL" clId="{F4220AD1-1BC1-46DF-8000-AFCD547E6728}" dt="2019-08-28T05:26:37.985" v="68" actId="164"/>
          <ac:cxnSpMkLst>
            <pc:docMk/>
            <pc:sldMk cId="2343362021" sldId="261"/>
            <ac:cxnSpMk id="3" creationId="{1467B2E3-5161-49DE-A7A0-DADA8097C3E5}"/>
          </ac:cxnSpMkLst>
        </pc:cxnChg>
        <pc:cxnChg chg="add mod">
          <ac:chgData name="Li Qianxiao" userId="64a5c823-0c12-42a3-894d-a19ad3bb3348" providerId="ADAL" clId="{F4220AD1-1BC1-46DF-8000-AFCD547E6728}" dt="2019-08-28T05:26:37.985" v="68" actId="164"/>
          <ac:cxnSpMkLst>
            <pc:docMk/>
            <pc:sldMk cId="2343362021" sldId="261"/>
            <ac:cxnSpMk id="5" creationId="{40BC1159-4EAF-4BBA-A7B7-015CFDFB63B2}"/>
          </ac:cxnSpMkLst>
        </pc:cxnChg>
        <pc:cxnChg chg="add mod">
          <ac:chgData name="Li Qianxiao" userId="64a5c823-0c12-42a3-894d-a19ad3bb3348" providerId="ADAL" clId="{F4220AD1-1BC1-46DF-8000-AFCD547E6728}" dt="2019-08-28T06:01:33.116" v="774" actId="208"/>
          <ac:cxnSpMkLst>
            <pc:docMk/>
            <pc:sldMk cId="2343362021" sldId="261"/>
            <ac:cxnSpMk id="22" creationId="{06A917ED-A408-485B-977E-8F65CA2C4903}"/>
          </ac:cxnSpMkLst>
        </pc:cxnChg>
        <pc:cxnChg chg="add mod">
          <ac:chgData name="Li Qianxiao" userId="64a5c823-0c12-42a3-894d-a19ad3bb3348" providerId="ADAL" clId="{F4220AD1-1BC1-46DF-8000-AFCD547E6728}" dt="2019-08-28T06:01:38.298" v="775" actId="108"/>
          <ac:cxnSpMkLst>
            <pc:docMk/>
            <pc:sldMk cId="2343362021" sldId="261"/>
            <ac:cxnSpMk id="38" creationId="{BA30B92D-06AA-43A1-B8D8-C667575E8B13}"/>
          </ac:cxnSpMkLst>
        </pc:cxnChg>
        <pc:cxnChg chg="add del mod">
          <ac:chgData name="Li Qianxiao" userId="64a5c823-0c12-42a3-894d-a19ad3bb3348" providerId="ADAL" clId="{F4220AD1-1BC1-46DF-8000-AFCD547E6728}" dt="2019-08-28T05:46:35.736" v="509" actId="478"/>
          <ac:cxnSpMkLst>
            <pc:docMk/>
            <pc:sldMk cId="2343362021" sldId="261"/>
            <ac:cxnSpMk id="45" creationId="{DC39CC82-4A72-4CDE-9A1D-48FC225D31E4}"/>
          </ac:cxnSpMkLst>
        </pc:cxnChg>
        <pc:cxnChg chg="add mod">
          <ac:chgData name="Li Qianxiao" userId="64a5c823-0c12-42a3-894d-a19ad3bb3348" providerId="ADAL" clId="{F4220AD1-1BC1-46DF-8000-AFCD547E6728}" dt="2019-08-28T06:01:47.381" v="776" actId="208"/>
          <ac:cxnSpMkLst>
            <pc:docMk/>
            <pc:sldMk cId="2343362021" sldId="261"/>
            <ac:cxnSpMk id="46" creationId="{2AF3A724-6279-4F71-AA9B-7F6F729D539D}"/>
          </ac:cxnSpMkLst>
        </pc:cxnChg>
      </pc:sldChg>
      <pc:sldChg chg="addSp delSp modSp add">
        <pc:chgData name="Li Qianxiao" userId="64a5c823-0c12-42a3-894d-a19ad3bb3348" providerId="ADAL" clId="{F4220AD1-1BC1-46DF-8000-AFCD547E6728}" dt="2019-08-28T05:49:13.574" v="657" actId="1035"/>
        <pc:sldMkLst>
          <pc:docMk/>
          <pc:sldMk cId="2877256038" sldId="262"/>
        </pc:sldMkLst>
        <pc:spChg chg="add del">
          <ac:chgData name="Li Qianxiao" userId="64a5c823-0c12-42a3-894d-a19ad3bb3348" providerId="ADAL" clId="{F4220AD1-1BC1-46DF-8000-AFCD547E6728}" dt="2019-08-28T05:48:39.460" v="533" actId="478"/>
          <ac:spMkLst>
            <pc:docMk/>
            <pc:sldMk cId="2877256038" sldId="262"/>
            <ac:spMk id="5" creationId="{B38E2459-1BFD-447E-8EB2-796D2963F36D}"/>
          </ac:spMkLst>
        </pc:spChg>
        <pc:spChg chg="add del">
          <ac:chgData name="Li Qianxiao" userId="64a5c823-0c12-42a3-894d-a19ad3bb3348" providerId="ADAL" clId="{F4220AD1-1BC1-46DF-8000-AFCD547E6728}" dt="2019-08-28T05:48:46.823" v="535" actId="478"/>
          <ac:spMkLst>
            <pc:docMk/>
            <pc:sldMk cId="2877256038" sldId="262"/>
            <ac:spMk id="6" creationId="{EFDA11B9-F9CF-47EF-AE9C-730E85C864EA}"/>
          </ac:spMkLst>
        </pc:spChg>
        <pc:spChg chg="add del">
          <ac:chgData name="Li Qianxiao" userId="64a5c823-0c12-42a3-894d-a19ad3bb3348" providerId="ADAL" clId="{F4220AD1-1BC1-46DF-8000-AFCD547E6728}" dt="2019-08-28T05:48:44.656" v="534" actId="478"/>
          <ac:spMkLst>
            <pc:docMk/>
            <pc:sldMk cId="2877256038" sldId="262"/>
            <ac:spMk id="7" creationId="{DBC4C070-EF7A-4743-A542-7F91A3D4E48B}"/>
          </ac:spMkLst>
        </pc:spChg>
        <pc:spChg chg="add">
          <ac:chgData name="Li Qianxiao" userId="64a5c823-0c12-42a3-894d-a19ad3bb3348" providerId="ADAL" clId="{F4220AD1-1BC1-46DF-8000-AFCD547E6728}" dt="2019-08-28T05:48:34.948" v="532"/>
          <ac:spMkLst>
            <pc:docMk/>
            <pc:sldMk cId="2877256038" sldId="262"/>
            <ac:spMk id="8" creationId="{7EA00B1F-9E45-4604-976A-62AEB6252383}"/>
          </ac:spMkLst>
        </pc:spChg>
        <pc:spChg chg="add">
          <ac:chgData name="Li Qianxiao" userId="64a5c823-0c12-42a3-894d-a19ad3bb3348" providerId="ADAL" clId="{F4220AD1-1BC1-46DF-8000-AFCD547E6728}" dt="2019-08-28T05:48:34.948" v="532"/>
          <ac:spMkLst>
            <pc:docMk/>
            <pc:sldMk cId="2877256038" sldId="262"/>
            <ac:spMk id="9" creationId="{E9DB53EA-5238-452F-AE4B-5C422451620C}"/>
          </ac:spMkLst>
        </pc:spChg>
        <pc:spChg chg="add">
          <ac:chgData name="Li Qianxiao" userId="64a5c823-0c12-42a3-894d-a19ad3bb3348" providerId="ADAL" clId="{F4220AD1-1BC1-46DF-8000-AFCD547E6728}" dt="2019-08-28T05:48:34.948" v="532"/>
          <ac:spMkLst>
            <pc:docMk/>
            <pc:sldMk cId="2877256038" sldId="262"/>
            <ac:spMk id="10" creationId="{479D0A7B-F060-45AD-9A89-A8B5F48113F3}"/>
          </ac:spMkLst>
        </pc:spChg>
        <pc:spChg chg="add">
          <ac:chgData name="Li Qianxiao" userId="64a5c823-0c12-42a3-894d-a19ad3bb3348" providerId="ADAL" clId="{F4220AD1-1BC1-46DF-8000-AFCD547E6728}" dt="2019-08-28T05:48:34.948" v="532"/>
          <ac:spMkLst>
            <pc:docMk/>
            <pc:sldMk cId="2877256038" sldId="262"/>
            <ac:spMk id="11" creationId="{A668FDF3-7631-4C4E-A720-A7193F164879}"/>
          </ac:spMkLst>
        </pc:spChg>
        <pc:spChg chg="add">
          <ac:chgData name="Li Qianxiao" userId="64a5c823-0c12-42a3-894d-a19ad3bb3348" providerId="ADAL" clId="{F4220AD1-1BC1-46DF-8000-AFCD547E6728}" dt="2019-08-28T05:48:34.948" v="532"/>
          <ac:spMkLst>
            <pc:docMk/>
            <pc:sldMk cId="2877256038" sldId="262"/>
            <ac:spMk id="12" creationId="{40CD6512-D0A2-48FD-86A6-91B434E1768B}"/>
          </ac:spMkLst>
        </pc:spChg>
        <pc:spChg chg="add del">
          <ac:chgData name="Li Qianxiao" userId="64a5c823-0c12-42a3-894d-a19ad3bb3348" providerId="ADAL" clId="{F4220AD1-1BC1-46DF-8000-AFCD547E6728}" dt="2019-08-28T05:48:59.704" v="539" actId="478"/>
          <ac:spMkLst>
            <pc:docMk/>
            <pc:sldMk cId="2877256038" sldId="262"/>
            <ac:spMk id="14" creationId="{782E7324-9B31-43C0-9F10-AA50E87F0407}"/>
          </ac:spMkLst>
        </pc:spChg>
        <pc:spChg chg="add del">
          <ac:chgData name="Li Qianxiao" userId="64a5c823-0c12-42a3-894d-a19ad3bb3348" providerId="ADAL" clId="{F4220AD1-1BC1-46DF-8000-AFCD547E6728}" dt="2019-08-28T05:48:59.704" v="539" actId="478"/>
          <ac:spMkLst>
            <pc:docMk/>
            <pc:sldMk cId="2877256038" sldId="262"/>
            <ac:spMk id="15" creationId="{3441B823-7E26-4F90-84B2-FDB774E850AA}"/>
          </ac:spMkLst>
        </pc:spChg>
        <pc:spChg chg="add del mod">
          <ac:chgData name="Li Qianxiao" userId="64a5c823-0c12-42a3-894d-a19ad3bb3348" providerId="ADAL" clId="{F4220AD1-1BC1-46DF-8000-AFCD547E6728}" dt="2019-08-28T05:48:59.704" v="539" actId="478"/>
          <ac:spMkLst>
            <pc:docMk/>
            <pc:sldMk cId="2877256038" sldId="262"/>
            <ac:spMk id="16" creationId="{7DA810A0-F8D5-4454-8BC6-4121A3886A31}"/>
          </ac:spMkLst>
        </pc:spChg>
        <pc:spChg chg="add">
          <ac:chgData name="Li Qianxiao" userId="64a5c823-0c12-42a3-894d-a19ad3bb3348" providerId="ADAL" clId="{F4220AD1-1BC1-46DF-8000-AFCD547E6728}" dt="2019-08-28T05:48:34.948" v="532"/>
          <ac:spMkLst>
            <pc:docMk/>
            <pc:sldMk cId="2877256038" sldId="262"/>
            <ac:spMk id="17" creationId="{D0E9C54F-BADA-4381-B6F6-7B0AD674D968}"/>
          </ac:spMkLst>
        </pc:spChg>
        <pc:spChg chg="add del mod">
          <ac:chgData name="Li Qianxiao" userId="64a5c823-0c12-42a3-894d-a19ad3bb3348" providerId="ADAL" clId="{F4220AD1-1BC1-46DF-8000-AFCD547E6728}" dt="2019-08-28T05:48:51.533" v="537" actId="478"/>
          <ac:spMkLst>
            <pc:docMk/>
            <pc:sldMk cId="2877256038" sldId="262"/>
            <ac:spMk id="18" creationId="{BCA62A95-C51E-4B03-A76D-995914FC17C4}"/>
          </ac:spMkLst>
        </pc:spChg>
        <pc:spChg chg="add">
          <ac:chgData name="Li Qianxiao" userId="64a5c823-0c12-42a3-894d-a19ad3bb3348" providerId="ADAL" clId="{F4220AD1-1BC1-46DF-8000-AFCD547E6728}" dt="2019-08-28T05:48:34.948" v="532"/>
          <ac:spMkLst>
            <pc:docMk/>
            <pc:sldMk cId="2877256038" sldId="262"/>
            <ac:spMk id="20" creationId="{78D988C6-4250-489A-B55D-6253E5EE2CFA}"/>
          </ac:spMkLst>
        </pc:spChg>
        <pc:grpChg chg="add">
          <ac:chgData name="Li Qianxiao" userId="64a5c823-0c12-42a3-894d-a19ad3bb3348" providerId="ADAL" clId="{F4220AD1-1BC1-46DF-8000-AFCD547E6728}" dt="2019-08-28T05:48:34.948" v="532"/>
          <ac:grpSpMkLst>
            <pc:docMk/>
            <pc:sldMk cId="2877256038" sldId="262"/>
            <ac:grpSpMk id="2" creationId="{A896DECF-CD0F-411D-B131-0C8791D67837}"/>
          </ac:grpSpMkLst>
        </pc:grpChg>
        <pc:cxnChg chg="add">
          <ac:chgData name="Li Qianxiao" userId="64a5c823-0c12-42a3-894d-a19ad3bb3348" providerId="ADAL" clId="{F4220AD1-1BC1-46DF-8000-AFCD547E6728}" dt="2019-08-28T05:48:34.948" v="532"/>
          <ac:cxnSpMkLst>
            <pc:docMk/>
            <pc:sldMk cId="2877256038" sldId="262"/>
            <ac:cxnSpMk id="13" creationId="{DC12C2EF-2304-41A8-B3C4-7CB0CEA43A91}"/>
          </ac:cxnSpMkLst>
        </pc:cxnChg>
        <pc:cxnChg chg="add mod">
          <ac:chgData name="Li Qianxiao" userId="64a5c823-0c12-42a3-894d-a19ad3bb3348" providerId="ADAL" clId="{F4220AD1-1BC1-46DF-8000-AFCD547E6728}" dt="2019-08-28T05:49:13.574" v="657" actId="1035"/>
          <ac:cxnSpMkLst>
            <pc:docMk/>
            <pc:sldMk cId="2877256038" sldId="262"/>
            <ac:cxnSpMk id="19" creationId="{45431C35-DEF5-4F2A-B1F4-A0B1A96FC5D5}"/>
          </ac:cxnSpMkLst>
        </pc:cxnChg>
      </pc:sldChg>
    </pc:docChg>
  </pc:docChgLst>
  <pc:docChgLst>
    <pc:chgData name="Li Qianxiao" userId="64a5c823-0c12-42a3-894d-a19ad3bb3348" providerId="ADAL" clId="{6048ED9C-D8FB-FF44-B996-898BF097F05C}"/>
    <pc:docChg chg="modSld">
      <pc:chgData name="Li Qianxiao" userId="64a5c823-0c12-42a3-894d-a19ad3bb3348" providerId="ADAL" clId="{6048ED9C-D8FB-FF44-B996-898BF097F05C}" dt="2020-08-21T11:01:19.995" v="1" actId="1038"/>
      <pc:docMkLst>
        <pc:docMk/>
      </pc:docMkLst>
      <pc:sldChg chg="modSp mod">
        <pc:chgData name="Li Qianxiao" userId="64a5c823-0c12-42a3-894d-a19ad3bb3348" providerId="ADAL" clId="{6048ED9C-D8FB-FF44-B996-898BF097F05C}" dt="2020-08-21T11:01:19.995" v="1" actId="1038"/>
        <pc:sldMkLst>
          <pc:docMk/>
          <pc:sldMk cId="3295482309" sldId="256"/>
        </pc:sldMkLst>
        <pc:picChg chg="mod">
          <ac:chgData name="Li Qianxiao" userId="64a5c823-0c12-42a3-894d-a19ad3bb3348" providerId="ADAL" clId="{6048ED9C-D8FB-FF44-B996-898BF097F05C}" dt="2020-08-21T11:01:19.995" v="1" actId="1038"/>
          <ac:picMkLst>
            <pc:docMk/>
            <pc:sldMk cId="3295482309" sldId="256"/>
            <ac:picMk id="4" creationId="{0692DADB-C1C5-45A7-8881-C248AB12D9F4}"/>
          </ac:picMkLst>
        </pc:picChg>
        <pc:picChg chg="mod">
          <ac:chgData name="Li Qianxiao" userId="64a5c823-0c12-42a3-894d-a19ad3bb3348" providerId="ADAL" clId="{6048ED9C-D8FB-FF44-B996-898BF097F05C}" dt="2020-08-21T11:01:19.995" v="1" actId="1038"/>
          <ac:picMkLst>
            <pc:docMk/>
            <pc:sldMk cId="3295482309" sldId="256"/>
            <ac:picMk id="5" creationId="{F9983514-DC5F-441D-87C0-C7926586F6EF}"/>
          </ac:picMkLst>
        </pc:picChg>
      </pc:sldChg>
    </pc:docChg>
  </pc:docChgLst>
  <pc:docChgLst>
    <pc:chgData name="Qianxiao Li" userId="64a5c823-0c12-42a3-894d-a19ad3bb3348" providerId="ADAL" clId="{4C7C160C-AD0B-4513-B8D3-FA5A1198C1A4}"/>
    <pc:docChg chg="undo custSel addSld delSld modSld">
      <pc:chgData name="Qianxiao Li" userId="64a5c823-0c12-42a3-894d-a19ad3bb3348" providerId="ADAL" clId="{4C7C160C-AD0B-4513-B8D3-FA5A1198C1A4}" dt="2019-08-25T15:35:38.971" v="1181" actId="2696"/>
      <pc:docMkLst>
        <pc:docMk/>
      </pc:docMkLst>
      <pc:sldChg chg="addSp delSp modSp modAnim">
        <pc:chgData name="Qianxiao Li" userId="64a5c823-0c12-42a3-894d-a19ad3bb3348" providerId="ADAL" clId="{4C7C160C-AD0B-4513-B8D3-FA5A1198C1A4}" dt="2019-08-25T04:31:31.699" v="136"/>
        <pc:sldMkLst>
          <pc:docMk/>
          <pc:sldMk cId="3295482309" sldId="256"/>
        </pc:sldMkLst>
        <pc:spChg chg="del">
          <ac:chgData name="Qianxiao Li" userId="64a5c823-0c12-42a3-894d-a19ad3bb3348" providerId="ADAL" clId="{4C7C160C-AD0B-4513-B8D3-FA5A1198C1A4}" dt="2019-08-24T07:35:24.792" v="0"/>
          <ac:spMkLst>
            <pc:docMk/>
            <pc:sldMk cId="3295482309" sldId="256"/>
            <ac:spMk id="2" creationId="{D7DF9E33-E473-481C-ACDE-18323EC1037D}"/>
          </ac:spMkLst>
        </pc:spChg>
        <pc:spChg chg="del">
          <ac:chgData name="Qianxiao Li" userId="64a5c823-0c12-42a3-894d-a19ad3bb3348" providerId="ADAL" clId="{4C7C160C-AD0B-4513-B8D3-FA5A1198C1A4}" dt="2019-08-24T07:35:24.792" v="0"/>
          <ac:spMkLst>
            <pc:docMk/>
            <pc:sldMk cId="3295482309" sldId="256"/>
            <ac:spMk id="3" creationId="{F4E0A79A-0F07-465C-A440-7E7911DF0C7C}"/>
          </ac:spMkLst>
        </pc:spChg>
        <pc:spChg chg="add mod">
          <ac:chgData name="Qianxiao Li" userId="64a5c823-0c12-42a3-894d-a19ad3bb3348" providerId="ADAL" clId="{4C7C160C-AD0B-4513-B8D3-FA5A1198C1A4}" dt="2019-08-24T07:50:26.583" v="26" actId="164"/>
          <ac:spMkLst>
            <pc:docMk/>
            <pc:sldMk cId="3295482309" sldId="256"/>
            <ac:spMk id="6" creationId="{1AD50D5B-6E61-4564-A10B-37B2CE62DE6C}"/>
          </ac:spMkLst>
        </pc:spChg>
        <pc:spChg chg="add mod">
          <ac:chgData name="Qianxiao Li" userId="64a5c823-0c12-42a3-894d-a19ad3bb3348" providerId="ADAL" clId="{4C7C160C-AD0B-4513-B8D3-FA5A1198C1A4}" dt="2019-08-25T04:31:26.575" v="135" actId="2711"/>
          <ac:spMkLst>
            <pc:docMk/>
            <pc:sldMk cId="3295482309" sldId="256"/>
            <ac:spMk id="7" creationId="{3F677731-7CA6-429D-A9CA-2879CD6918BE}"/>
          </ac:spMkLst>
        </pc:spChg>
        <pc:spChg chg="add mod">
          <ac:chgData name="Qianxiao Li" userId="64a5c823-0c12-42a3-894d-a19ad3bb3348" providerId="ADAL" clId="{4C7C160C-AD0B-4513-B8D3-FA5A1198C1A4}" dt="2019-08-25T04:31:31.699" v="136"/>
          <ac:spMkLst>
            <pc:docMk/>
            <pc:sldMk cId="3295482309" sldId="256"/>
            <ac:spMk id="8" creationId="{D8671D69-FD51-4658-AE51-7B9F9FBFC9FB}"/>
          </ac:spMkLst>
        </pc:spChg>
        <pc:spChg chg="add mod">
          <ac:chgData name="Qianxiao Li" userId="64a5c823-0c12-42a3-894d-a19ad3bb3348" providerId="ADAL" clId="{4C7C160C-AD0B-4513-B8D3-FA5A1198C1A4}" dt="2019-08-24T07:59:53.471" v="47"/>
          <ac:spMkLst>
            <pc:docMk/>
            <pc:sldMk cId="3295482309" sldId="256"/>
            <ac:spMk id="9" creationId="{B78D1BCB-B1AD-470C-A137-8D69273BAD97}"/>
          </ac:spMkLst>
        </pc:spChg>
        <pc:spChg chg="add mod">
          <ac:chgData name="Qianxiao Li" userId="64a5c823-0c12-42a3-894d-a19ad3bb3348" providerId="ADAL" clId="{4C7C160C-AD0B-4513-B8D3-FA5A1198C1A4}" dt="2019-08-24T07:59:54.976" v="48"/>
          <ac:spMkLst>
            <pc:docMk/>
            <pc:sldMk cId="3295482309" sldId="256"/>
            <ac:spMk id="10" creationId="{F1601BCE-6671-4CC4-9CA2-184A252A0661}"/>
          </ac:spMkLst>
        </pc:spChg>
        <pc:spChg chg="add mod">
          <ac:chgData name="Qianxiao Li" userId="64a5c823-0c12-42a3-894d-a19ad3bb3348" providerId="ADAL" clId="{4C7C160C-AD0B-4513-B8D3-FA5A1198C1A4}" dt="2019-08-24T08:01:57.369" v="50" actId="20577"/>
          <ac:spMkLst>
            <pc:docMk/>
            <pc:sldMk cId="3295482309" sldId="256"/>
            <ac:spMk id="11" creationId="{8B95282F-C02F-435A-85F8-7A20FC5C8920}"/>
          </ac:spMkLst>
        </pc:spChg>
        <pc:grpChg chg="add mod">
          <ac:chgData name="Qianxiao Li" userId="64a5c823-0c12-42a3-894d-a19ad3bb3348" providerId="ADAL" clId="{4C7C160C-AD0B-4513-B8D3-FA5A1198C1A4}" dt="2019-08-24T08:01:57.369" v="50" actId="20577"/>
          <ac:grpSpMkLst>
            <pc:docMk/>
            <pc:sldMk cId="3295482309" sldId="256"/>
            <ac:grpSpMk id="12" creationId="{400BD17A-36A2-484C-B165-7E7CC6C8B36F}"/>
          </ac:grpSpMkLst>
        </pc:grpChg>
        <pc:picChg chg="add mod">
          <ac:chgData name="Qianxiao Li" userId="64a5c823-0c12-42a3-894d-a19ad3bb3348" providerId="ADAL" clId="{4C7C160C-AD0B-4513-B8D3-FA5A1198C1A4}" dt="2019-08-24T08:02:01.332" v="52" actId="1076"/>
          <ac:picMkLst>
            <pc:docMk/>
            <pc:sldMk cId="3295482309" sldId="256"/>
            <ac:picMk id="4" creationId="{0692DADB-C1C5-45A7-8881-C248AB12D9F4}"/>
          </ac:picMkLst>
        </pc:picChg>
        <pc:picChg chg="add mod">
          <ac:chgData name="Qianxiao Li" userId="64a5c823-0c12-42a3-894d-a19ad3bb3348" providerId="ADAL" clId="{4C7C160C-AD0B-4513-B8D3-FA5A1198C1A4}" dt="2019-08-24T07:50:26.583" v="26" actId="164"/>
          <ac:picMkLst>
            <pc:docMk/>
            <pc:sldMk cId="3295482309" sldId="256"/>
            <ac:picMk id="5" creationId="{F9983514-DC5F-441D-87C0-C7926586F6EF}"/>
          </ac:picMkLst>
        </pc:picChg>
      </pc:sldChg>
      <pc:sldChg chg="addSp delSp modSp add delAnim modAnim">
        <pc:chgData name="Qianxiao Li" userId="64a5c823-0c12-42a3-894d-a19ad3bb3348" providerId="ADAL" clId="{4C7C160C-AD0B-4513-B8D3-FA5A1198C1A4}" dt="2019-08-25T04:29:46.050" v="121" actId="14100"/>
        <pc:sldMkLst>
          <pc:docMk/>
          <pc:sldMk cId="2010737817" sldId="257"/>
        </pc:sldMkLst>
        <pc:spChg chg="add mod">
          <ac:chgData name="Qianxiao Li" userId="64a5c823-0c12-42a3-894d-a19ad3bb3348" providerId="ADAL" clId="{4C7C160C-AD0B-4513-B8D3-FA5A1198C1A4}" dt="2019-08-25T04:17:18.160" v="80" actId="164"/>
          <ac:spMkLst>
            <pc:docMk/>
            <pc:sldMk cId="2010737817" sldId="257"/>
            <ac:spMk id="2" creationId="{B23BC5A7-FBC9-4D27-B720-C885C8C85D68}"/>
          </ac:spMkLst>
        </pc:spChg>
        <pc:spChg chg="add mod">
          <ac:chgData name="Qianxiao Li" userId="64a5c823-0c12-42a3-894d-a19ad3bb3348" providerId="ADAL" clId="{4C7C160C-AD0B-4513-B8D3-FA5A1198C1A4}" dt="2019-08-25T04:29:02.698" v="115" actId="403"/>
          <ac:spMkLst>
            <pc:docMk/>
            <pc:sldMk cId="2010737817" sldId="257"/>
            <ac:spMk id="3" creationId="{746BAEA1-AE4A-4273-8969-F267F309B5E8}"/>
          </ac:spMkLst>
        </pc:spChg>
        <pc:spChg chg="add del mod">
          <ac:chgData name="Qianxiao Li" userId="64a5c823-0c12-42a3-894d-a19ad3bb3348" providerId="ADAL" clId="{4C7C160C-AD0B-4513-B8D3-FA5A1198C1A4}" dt="2019-08-25T04:16:43.666" v="71" actId="478"/>
          <ac:spMkLst>
            <pc:docMk/>
            <pc:sldMk cId="2010737817" sldId="257"/>
            <ac:spMk id="4" creationId="{347FDA9C-843F-417C-B493-8A48D8385F95}"/>
          </ac:spMkLst>
        </pc:spChg>
        <pc:spChg chg="add del mod">
          <ac:chgData name="Qianxiao Li" userId="64a5c823-0c12-42a3-894d-a19ad3bb3348" providerId="ADAL" clId="{4C7C160C-AD0B-4513-B8D3-FA5A1198C1A4}" dt="2019-08-25T04:16:47.471" v="72" actId="478"/>
          <ac:spMkLst>
            <pc:docMk/>
            <pc:sldMk cId="2010737817" sldId="257"/>
            <ac:spMk id="5" creationId="{054812A0-CF6C-48EC-8988-D8BC3865417A}"/>
          </ac:spMkLst>
        </pc:spChg>
        <pc:spChg chg="add mod">
          <ac:chgData name="Qianxiao Li" userId="64a5c823-0c12-42a3-894d-a19ad3bb3348" providerId="ADAL" clId="{4C7C160C-AD0B-4513-B8D3-FA5A1198C1A4}" dt="2019-08-25T04:27:55.472" v="94"/>
          <ac:spMkLst>
            <pc:docMk/>
            <pc:sldMk cId="2010737817" sldId="257"/>
            <ac:spMk id="6" creationId="{3D9C4205-1758-4E24-89A6-1482DD881FBE}"/>
          </ac:spMkLst>
        </pc:spChg>
        <pc:spChg chg="add mod">
          <ac:chgData name="Qianxiao Li" userId="64a5c823-0c12-42a3-894d-a19ad3bb3348" providerId="ADAL" clId="{4C7C160C-AD0B-4513-B8D3-FA5A1198C1A4}" dt="2019-08-25T04:28:03.519" v="99"/>
          <ac:spMkLst>
            <pc:docMk/>
            <pc:sldMk cId="2010737817" sldId="257"/>
            <ac:spMk id="7" creationId="{8B605491-EC80-4793-ACB2-9D11C2E496C9}"/>
          </ac:spMkLst>
        </pc:spChg>
        <pc:spChg chg="add mod">
          <ac:chgData name="Qianxiao Li" userId="64a5c823-0c12-42a3-894d-a19ad3bb3348" providerId="ADAL" clId="{4C7C160C-AD0B-4513-B8D3-FA5A1198C1A4}" dt="2019-08-25T04:29:46.050" v="121" actId="14100"/>
          <ac:spMkLst>
            <pc:docMk/>
            <pc:sldMk cId="2010737817" sldId="257"/>
            <ac:spMk id="9" creationId="{E642566F-E8E9-4221-97DA-36C66C9FF7FF}"/>
          </ac:spMkLst>
        </pc:spChg>
        <pc:spChg chg="add del mod">
          <ac:chgData name="Qianxiao Li" userId="64a5c823-0c12-42a3-894d-a19ad3bb3348" providerId="ADAL" clId="{4C7C160C-AD0B-4513-B8D3-FA5A1198C1A4}" dt="2019-08-25T04:16:43.666" v="71" actId="478"/>
          <ac:spMkLst>
            <pc:docMk/>
            <pc:sldMk cId="2010737817" sldId="257"/>
            <ac:spMk id="11" creationId="{17389B6E-897F-4AE7-9A5E-C5EB7F7D56C8}"/>
          </ac:spMkLst>
        </pc:spChg>
        <pc:spChg chg="add del mod">
          <ac:chgData name="Qianxiao Li" userId="64a5c823-0c12-42a3-894d-a19ad3bb3348" providerId="ADAL" clId="{4C7C160C-AD0B-4513-B8D3-FA5A1198C1A4}" dt="2019-08-25T04:16:43.666" v="71" actId="478"/>
          <ac:spMkLst>
            <pc:docMk/>
            <pc:sldMk cId="2010737817" sldId="257"/>
            <ac:spMk id="14" creationId="{C2DC49AB-59D7-4CFB-9467-7FE0CAB7E08E}"/>
          </ac:spMkLst>
        </pc:spChg>
        <pc:grpChg chg="add mod">
          <ac:chgData name="Qianxiao Li" userId="64a5c823-0c12-42a3-894d-a19ad3bb3348" providerId="ADAL" clId="{4C7C160C-AD0B-4513-B8D3-FA5A1198C1A4}" dt="2019-08-25T04:29:36.897" v="119" actId="2711"/>
          <ac:grpSpMkLst>
            <pc:docMk/>
            <pc:sldMk cId="2010737817" sldId="257"/>
            <ac:grpSpMk id="15" creationId="{C499C741-FD46-4D27-9E21-7A210244C4EA}"/>
          </ac:grpSpMkLst>
        </pc:grpChg>
        <pc:cxnChg chg="add mod">
          <ac:chgData name="Qianxiao Li" userId="64a5c823-0c12-42a3-894d-a19ad3bb3348" providerId="ADAL" clId="{4C7C160C-AD0B-4513-B8D3-FA5A1198C1A4}" dt="2019-08-25T04:28:03.519" v="99"/>
          <ac:cxnSpMkLst>
            <pc:docMk/>
            <pc:sldMk cId="2010737817" sldId="257"/>
            <ac:cxnSpMk id="8" creationId="{A5457860-69A2-4961-A303-DB6B687CA299}"/>
          </ac:cxnSpMkLst>
        </pc:cxnChg>
        <pc:cxnChg chg="add del mod">
          <ac:chgData name="Qianxiao Li" userId="64a5c823-0c12-42a3-894d-a19ad3bb3348" providerId="ADAL" clId="{4C7C160C-AD0B-4513-B8D3-FA5A1198C1A4}" dt="2019-08-25T04:16:43.666" v="71" actId="478"/>
          <ac:cxnSpMkLst>
            <pc:docMk/>
            <pc:sldMk cId="2010737817" sldId="257"/>
            <ac:cxnSpMk id="10" creationId="{22A1876C-0B35-4C67-B6AC-7C9DAA84C0E0}"/>
          </ac:cxnSpMkLst>
        </pc:cxnChg>
        <pc:cxnChg chg="add del mod">
          <ac:chgData name="Qianxiao Li" userId="64a5c823-0c12-42a3-894d-a19ad3bb3348" providerId="ADAL" clId="{4C7C160C-AD0B-4513-B8D3-FA5A1198C1A4}" dt="2019-08-25T04:16:43.666" v="71" actId="478"/>
          <ac:cxnSpMkLst>
            <pc:docMk/>
            <pc:sldMk cId="2010737817" sldId="257"/>
            <ac:cxnSpMk id="12" creationId="{E999F65A-7188-472D-9F0A-CAA0225AA045}"/>
          </ac:cxnSpMkLst>
        </pc:cxnChg>
        <pc:cxnChg chg="add del mod">
          <ac:chgData name="Qianxiao Li" userId="64a5c823-0c12-42a3-894d-a19ad3bb3348" providerId="ADAL" clId="{4C7C160C-AD0B-4513-B8D3-FA5A1198C1A4}" dt="2019-08-25T04:16:43.666" v="71" actId="478"/>
          <ac:cxnSpMkLst>
            <pc:docMk/>
            <pc:sldMk cId="2010737817" sldId="257"/>
            <ac:cxnSpMk id="13" creationId="{6E30DBF0-2B54-4BF2-9C29-91A29A9BB420}"/>
          </ac:cxnSpMkLst>
        </pc:cxnChg>
      </pc:sldChg>
      <pc:sldChg chg="addSp delSp modSp add delAnim modAnim">
        <pc:chgData name="Qianxiao Li" userId="64a5c823-0c12-42a3-894d-a19ad3bb3348" providerId="ADAL" clId="{4C7C160C-AD0B-4513-B8D3-FA5A1198C1A4}" dt="2019-08-25T04:30:42.287" v="128" actId="14100"/>
        <pc:sldMkLst>
          <pc:docMk/>
          <pc:sldMk cId="2308562639" sldId="258"/>
        </pc:sldMkLst>
        <pc:spChg chg="mod">
          <ac:chgData name="Qianxiao Li" userId="64a5c823-0c12-42a3-894d-a19ad3bb3348" providerId="ADAL" clId="{4C7C160C-AD0B-4513-B8D3-FA5A1198C1A4}" dt="2019-08-25T04:17:20.620" v="81" actId="164"/>
          <ac:spMkLst>
            <pc:docMk/>
            <pc:sldMk cId="2308562639" sldId="258"/>
            <ac:spMk id="2" creationId="{B23BC5A7-FBC9-4D27-B720-C885C8C85D68}"/>
          </ac:spMkLst>
        </pc:spChg>
        <pc:spChg chg="mod">
          <ac:chgData name="Qianxiao Li" userId="64a5c823-0c12-42a3-894d-a19ad3bb3348" providerId="ADAL" clId="{4C7C160C-AD0B-4513-B8D3-FA5A1198C1A4}" dt="2019-08-25T04:29:06.741" v="116"/>
          <ac:spMkLst>
            <pc:docMk/>
            <pc:sldMk cId="2308562639" sldId="258"/>
            <ac:spMk id="3" creationId="{746BAEA1-AE4A-4273-8969-F267F309B5E8}"/>
          </ac:spMkLst>
        </pc:spChg>
        <pc:spChg chg="mod">
          <ac:chgData name="Qianxiao Li" userId="64a5c823-0c12-42a3-894d-a19ad3bb3348" providerId="ADAL" clId="{4C7C160C-AD0B-4513-B8D3-FA5A1198C1A4}" dt="2019-08-25T04:28:47.868" v="108"/>
          <ac:spMkLst>
            <pc:docMk/>
            <pc:sldMk cId="2308562639" sldId="258"/>
            <ac:spMk id="4" creationId="{347FDA9C-843F-417C-B493-8A48D8385F95}"/>
          </ac:spMkLst>
        </pc:spChg>
        <pc:spChg chg="mod">
          <ac:chgData name="Qianxiao Li" userId="64a5c823-0c12-42a3-894d-a19ad3bb3348" providerId="ADAL" clId="{4C7C160C-AD0B-4513-B8D3-FA5A1198C1A4}" dt="2019-08-25T04:28:46.236" v="107"/>
          <ac:spMkLst>
            <pc:docMk/>
            <pc:sldMk cId="2308562639" sldId="258"/>
            <ac:spMk id="5" creationId="{054812A0-CF6C-48EC-8988-D8BC3865417A}"/>
          </ac:spMkLst>
        </pc:spChg>
        <pc:spChg chg="mod">
          <ac:chgData name="Qianxiao Li" userId="64a5c823-0c12-42a3-894d-a19ad3bb3348" providerId="ADAL" clId="{4C7C160C-AD0B-4513-B8D3-FA5A1198C1A4}" dt="2019-08-25T04:28:43.328" v="105"/>
          <ac:spMkLst>
            <pc:docMk/>
            <pc:sldMk cId="2308562639" sldId="258"/>
            <ac:spMk id="6" creationId="{3D9C4205-1758-4E24-89A6-1482DD881FBE}"/>
          </ac:spMkLst>
        </pc:spChg>
        <pc:spChg chg="mod">
          <ac:chgData name="Qianxiao Li" userId="64a5c823-0c12-42a3-894d-a19ad3bb3348" providerId="ADAL" clId="{4C7C160C-AD0B-4513-B8D3-FA5A1198C1A4}" dt="2019-08-25T04:28:44.794" v="106"/>
          <ac:spMkLst>
            <pc:docMk/>
            <pc:sldMk cId="2308562639" sldId="258"/>
            <ac:spMk id="7" creationId="{8B605491-EC80-4793-ACB2-9D11C2E496C9}"/>
          </ac:spMkLst>
        </pc:spChg>
        <pc:spChg chg="mod">
          <ac:chgData name="Qianxiao Li" userId="64a5c823-0c12-42a3-894d-a19ad3bb3348" providerId="ADAL" clId="{4C7C160C-AD0B-4513-B8D3-FA5A1198C1A4}" dt="2019-08-25T04:30:12.754" v="123" actId="14100"/>
          <ac:spMkLst>
            <pc:docMk/>
            <pc:sldMk cId="2308562639" sldId="258"/>
            <ac:spMk id="9" creationId="{E642566F-E8E9-4221-97DA-36C66C9FF7FF}"/>
          </ac:spMkLst>
        </pc:spChg>
        <pc:spChg chg="mod">
          <ac:chgData name="Qianxiao Li" userId="64a5c823-0c12-42a3-894d-a19ad3bb3348" providerId="ADAL" clId="{4C7C160C-AD0B-4513-B8D3-FA5A1198C1A4}" dt="2019-08-25T04:30:42.287" v="128" actId="14100"/>
          <ac:spMkLst>
            <pc:docMk/>
            <pc:sldMk cId="2308562639" sldId="258"/>
            <ac:spMk id="11" creationId="{17389B6E-897F-4AE7-9A5E-C5EB7F7D56C8}"/>
          </ac:spMkLst>
        </pc:spChg>
        <pc:spChg chg="del">
          <ac:chgData name="Qianxiao Li" userId="64a5c823-0c12-42a3-894d-a19ad3bb3348" providerId="ADAL" clId="{4C7C160C-AD0B-4513-B8D3-FA5A1198C1A4}" dt="2019-08-25T04:16:56.001" v="73" actId="478"/>
          <ac:spMkLst>
            <pc:docMk/>
            <pc:sldMk cId="2308562639" sldId="258"/>
            <ac:spMk id="14" creationId="{C2DC49AB-59D7-4CFB-9467-7FE0CAB7E08E}"/>
          </ac:spMkLst>
        </pc:spChg>
        <pc:grpChg chg="add mod">
          <ac:chgData name="Qianxiao Li" userId="64a5c823-0c12-42a3-894d-a19ad3bb3348" providerId="ADAL" clId="{4C7C160C-AD0B-4513-B8D3-FA5A1198C1A4}" dt="2019-08-25T04:30:38.858" v="127" actId="2711"/>
          <ac:grpSpMkLst>
            <pc:docMk/>
            <pc:sldMk cId="2308562639" sldId="258"/>
            <ac:grpSpMk id="15" creationId="{06337BA8-0E7A-4D15-BFC1-1D912B54C367}"/>
          </ac:grpSpMkLst>
        </pc:grpChg>
        <pc:cxnChg chg="mod">
          <ac:chgData name="Qianxiao Li" userId="64a5c823-0c12-42a3-894d-a19ad3bb3348" providerId="ADAL" clId="{4C7C160C-AD0B-4513-B8D3-FA5A1198C1A4}" dt="2019-08-25T04:28:44.794" v="106"/>
          <ac:cxnSpMkLst>
            <pc:docMk/>
            <pc:sldMk cId="2308562639" sldId="258"/>
            <ac:cxnSpMk id="8" creationId="{A5457860-69A2-4961-A303-DB6B687CA299}"/>
          </ac:cxnSpMkLst>
        </pc:cxnChg>
        <pc:cxnChg chg="mod">
          <ac:chgData name="Qianxiao Li" userId="64a5c823-0c12-42a3-894d-a19ad3bb3348" providerId="ADAL" clId="{4C7C160C-AD0B-4513-B8D3-FA5A1198C1A4}" dt="2019-08-25T04:17:20.620" v="81" actId="164"/>
          <ac:cxnSpMkLst>
            <pc:docMk/>
            <pc:sldMk cId="2308562639" sldId="258"/>
            <ac:cxnSpMk id="10" creationId="{22A1876C-0B35-4C67-B6AC-7C9DAA84C0E0}"/>
          </ac:cxnSpMkLst>
        </pc:cxnChg>
        <pc:cxnChg chg="del mod">
          <ac:chgData name="Qianxiao Li" userId="64a5c823-0c12-42a3-894d-a19ad3bb3348" providerId="ADAL" clId="{4C7C160C-AD0B-4513-B8D3-FA5A1198C1A4}" dt="2019-08-25T04:16:56.001" v="73" actId="478"/>
          <ac:cxnSpMkLst>
            <pc:docMk/>
            <pc:sldMk cId="2308562639" sldId="258"/>
            <ac:cxnSpMk id="12" creationId="{E999F65A-7188-472D-9F0A-CAA0225AA045}"/>
          </ac:cxnSpMkLst>
        </pc:cxnChg>
        <pc:cxnChg chg="del mod">
          <ac:chgData name="Qianxiao Li" userId="64a5c823-0c12-42a3-894d-a19ad3bb3348" providerId="ADAL" clId="{4C7C160C-AD0B-4513-B8D3-FA5A1198C1A4}" dt="2019-08-25T04:16:56.001" v="73" actId="478"/>
          <ac:cxnSpMkLst>
            <pc:docMk/>
            <pc:sldMk cId="2308562639" sldId="258"/>
            <ac:cxnSpMk id="13" creationId="{6E30DBF0-2B54-4BF2-9C29-91A29A9BB420}"/>
          </ac:cxnSpMkLst>
        </pc:cxnChg>
      </pc:sldChg>
      <pc:sldChg chg="addSp delSp modSp add modAnim">
        <pc:chgData name="Qianxiao Li" userId="64a5c823-0c12-42a3-894d-a19ad3bb3348" providerId="ADAL" clId="{4C7C160C-AD0B-4513-B8D3-FA5A1198C1A4}" dt="2019-08-25T04:32:09.436" v="137" actId="164"/>
        <pc:sldMkLst>
          <pc:docMk/>
          <pc:sldMk cId="1068576427" sldId="259"/>
        </pc:sldMkLst>
        <pc:spChg chg="mod">
          <ac:chgData name="Qianxiao Li" userId="64a5c823-0c12-42a3-894d-a19ad3bb3348" providerId="ADAL" clId="{4C7C160C-AD0B-4513-B8D3-FA5A1198C1A4}" dt="2019-08-25T04:17:22.975" v="82" actId="164"/>
          <ac:spMkLst>
            <pc:docMk/>
            <pc:sldMk cId="1068576427" sldId="259"/>
            <ac:spMk id="2" creationId="{B23BC5A7-FBC9-4D27-B720-C885C8C85D68}"/>
          </ac:spMkLst>
        </pc:spChg>
        <pc:spChg chg="mod">
          <ac:chgData name="Qianxiao Li" userId="64a5c823-0c12-42a3-894d-a19ad3bb3348" providerId="ADAL" clId="{4C7C160C-AD0B-4513-B8D3-FA5A1198C1A4}" dt="2019-08-25T04:29:09.168" v="117"/>
          <ac:spMkLst>
            <pc:docMk/>
            <pc:sldMk cId="1068576427" sldId="259"/>
            <ac:spMk id="3" creationId="{746BAEA1-AE4A-4273-8969-F267F309B5E8}"/>
          </ac:spMkLst>
        </pc:spChg>
        <pc:spChg chg="mod">
          <ac:chgData name="Qianxiao Li" userId="64a5c823-0c12-42a3-894d-a19ad3bb3348" providerId="ADAL" clId="{4C7C160C-AD0B-4513-B8D3-FA5A1198C1A4}" dt="2019-08-25T04:28:51.301" v="109"/>
          <ac:spMkLst>
            <pc:docMk/>
            <pc:sldMk cId="1068576427" sldId="259"/>
            <ac:spMk id="4" creationId="{347FDA9C-843F-417C-B493-8A48D8385F95}"/>
          </ac:spMkLst>
        </pc:spChg>
        <pc:spChg chg="mod">
          <ac:chgData name="Qianxiao Li" userId="64a5c823-0c12-42a3-894d-a19ad3bb3348" providerId="ADAL" clId="{4C7C160C-AD0B-4513-B8D3-FA5A1198C1A4}" dt="2019-08-25T04:28:52.937" v="110"/>
          <ac:spMkLst>
            <pc:docMk/>
            <pc:sldMk cId="1068576427" sldId="259"/>
            <ac:spMk id="5" creationId="{054812A0-CF6C-48EC-8988-D8BC3865417A}"/>
          </ac:spMkLst>
        </pc:spChg>
        <pc:spChg chg="mod">
          <ac:chgData name="Qianxiao Li" userId="64a5c823-0c12-42a3-894d-a19ad3bb3348" providerId="ADAL" clId="{4C7C160C-AD0B-4513-B8D3-FA5A1198C1A4}" dt="2019-08-25T04:28:54.161" v="111"/>
          <ac:spMkLst>
            <pc:docMk/>
            <pc:sldMk cId="1068576427" sldId="259"/>
            <ac:spMk id="6" creationId="{3D9C4205-1758-4E24-89A6-1482DD881FBE}"/>
          </ac:spMkLst>
        </pc:spChg>
        <pc:spChg chg="mod">
          <ac:chgData name="Qianxiao Li" userId="64a5c823-0c12-42a3-894d-a19ad3bb3348" providerId="ADAL" clId="{4C7C160C-AD0B-4513-B8D3-FA5A1198C1A4}" dt="2019-08-25T04:28:55.496" v="112"/>
          <ac:spMkLst>
            <pc:docMk/>
            <pc:sldMk cId="1068576427" sldId="259"/>
            <ac:spMk id="7" creationId="{8B605491-EC80-4793-ACB2-9D11C2E496C9}"/>
          </ac:spMkLst>
        </pc:spChg>
        <pc:spChg chg="mod">
          <ac:chgData name="Qianxiao Li" userId="64a5c823-0c12-42a3-894d-a19ad3bb3348" providerId="ADAL" clId="{4C7C160C-AD0B-4513-B8D3-FA5A1198C1A4}" dt="2019-08-25T04:30:26.385" v="126" actId="14100"/>
          <ac:spMkLst>
            <pc:docMk/>
            <pc:sldMk cId="1068576427" sldId="259"/>
            <ac:spMk id="9" creationId="{E642566F-E8E9-4221-97DA-36C66C9FF7FF}"/>
          </ac:spMkLst>
        </pc:spChg>
        <pc:spChg chg="del mod">
          <ac:chgData name="Qianxiao Li" userId="64a5c823-0c12-42a3-894d-a19ad3bb3348" providerId="ADAL" clId="{4C7C160C-AD0B-4513-B8D3-FA5A1198C1A4}" dt="2019-08-25T04:31:12.367" v="133" actId="478"/>
          <ac:spMkLst>
            <pc:docMk/>
            <pc:sldMk cId="1068576427" sldId="259"/>
            <ac:spMk id="11" creationId="{17389B6E-897F-4AE7-9A5E-C5EB7F7D56C8}"/>
          </ac:spMkLst>
        </pc:spChg>
        <pc:spChg chg="mod">
          <ac:chgData name="Qianxiao Li" userId="64a5c823-0c12-42a3-894d-a19ad3bb3348" providerId="ADAL" clId="{4C7C160C-AD0B-4513-B8D3-FA5A1198C1A4}" dt="2019-08-25T04:31:05.829" v="132" actId="14100"/>
          <ac:spMkLst>
            <pc:docMk/>
            <pc:sldMk cId="1068576427" sldId="259"/>
            <ac:spMk id="14" creationId="{C2DC49AB-59D7-4CFB-9467-7FE0CAB7E08E}"/>
          </ac:spMkLst>
        </pc:spChg>
        <pc:spChg chg="add mod">
          <ac:chgData name="Qianxiao Li" userId="64a5c823-0c12-42a3-894d-a19ad3bb3348" providerId="ADAL" clId="{4C7C160C-AD0B-4513-B8D3-FA5A1198C1A4}" dt="2019-08-25T04:32:09.436" v="137" actId="164"/>
          <ac:spMkLst>
            <pc:docMk/>
            <pc:sldMk cId="1068576427" sldId="259"/>
            <ac:spMk id="16" creationId="{1AE840A0-C45B-4BB7-B31C-FA0BDBC26337}"/>
          </ac:spMkLst>
        </pc:spChg>
        <pc:grpChg chg="add mod">
          <ac:chgData name="Qianxiao Li" userId="64a5c823-0c12-42a3-894d-a19ad3bb3348" providerId="ADAL" clId="{4C7C160C-AD0B-4513-B8D3-FA5A1198C1A4}" dt="2019-08-25T04:32:09.436" v="137" actId="164"/>
          <ac:grpSpMkLst>
            <pc:docMk/>
            <pc:sldMk cId="1068576427" sldId="259"/>
            <ac:grpSpMk id="15" creationId="{2B7BDFE2-0EE5-4838-A4FC-B004F44BE67C}"/>
          </ac:grpSpMkLst>
        </pc:grpChg>
        <pc:grpChg chg="add mod">
          <ac:chgData name="Qianxiao Li" userId="64a5c823-0c12-42a3-894d-a19ad3bb3348" providerId="ADAL" clId="{4C7C160C-AD0B-4513-B8D3-FA5A1198C1A4}" dt="2019-08-25T04:32:09.436" v="137" actId="164"/>
          <ac:grpSpMkLst>
            <pc:docMk/>
            <pc:sldMk cId="1068576427" sldId="259"/>
            <ac:grpSpMk id="17" creationId="{6D48FB28-0EAE-414C-9530-6457820C72CC}"/>
          </ac:grpSpMkLst>
        </pc:grpChg>
        <pc:cxnChg chg="mod">
          <ac:chgData name="Qianxiao Li" userId="64a5c823-0c12-42a3-894d-a19ad3bb3348" providerId="ADAL" clId="{4C7C160C-AD0B-4513-B8D3-FA5A1198C1A4}" dt="2019-08-25T04:28:55.496" v="112"/>
          <ac:cxnSpMkLst>
            <pc:docMk/>
            <pc:sldMk cId="1068576427" sldId="259"/>
            <ac:cxnSpMk id="8" creationId="{A5457860-69A2-4961-A303-DB6B687CA299}"/>
          </ac:cxnSpMkLst>
        </pc:cxnChg>
        <pc:cxnChg chg="mod">
          <ac:chgData name="Qianxiao Li" userId="64a5c823-0c12-42a3-894d-a19ad3bb3348" providerId="ADAL" clId="{4C7C160C-AD0B-4513-B8D3-FA5A1198C1A4}" dt="2019-08-25T04:17:22.975" v="82" actId="164"/>
          <ac:cxnSpMkLst>
            <pc:docMk/>
            <pc:sldMk cId="1068576427" sldId="259"/>
            <ac:cxnSpMk id="10" creationId="{22A1876C-0B35-4C67-B6AC-7C9DAA84C0E0}"/>
          </ac:cxnSpMkLst>
        </pc:cxnChg>
        <pc:cxnChg chg="mod">
          <ac:chgData name="Qianxiao Li" userId="64a5c823-0c12-42a3-894d-a19ad3bb3348" providerId="ADAL" clId="{4C7C160C-AD0B-4513-B8D3-FA5A1198C1A4}" dt="2019-08-25T04:28:54.161" v="111"/>
          <ac:cxnSpMkLst>
            <pc:docMk/>
            <pc:sldMk cId="1068576427" sldId="259"/>
            <ac:cxnSpMk id="12" creationId="{E999F65A-7188-472D-9F0A-CAA0225AA045}"/>
          </ac:cxnSpMkLst>
        </pc:cxnChg>
        <pc:cxnChg chg="mod">
          <ac:chgData name="Qianxiao Li" userId="64a5c823-0c12-42a3-894d-a19ad3bb3348" providerId="ADAL" clId="{4C7C160C-AD0B-4513-B8D3-FA5A1198C1A4}" dt="2019-08-25T04:28:55.496" v="112"/>
          <ac:cxnSpMkLst>
            <pc:docMk/>
            <pc:sldMk cId="1068576427" sldId="259"/>
            <ac:cxnSpMk id="13" creationId="{6E30DBF0-2B54-4BF2-9C29-91A29A9BB420}"/>
          </ac:cxnSpMkLst>
        </pc:cxnChg>
      </pc:sldChg>
      <pc:sldChg chg="addSp delSp modSp add">
        <pc:chgData name="Qianxiao Li" userId="64a5c823-0c12-42a3-894d-a19ad3bb3348" providerId="ADAL" clId="{4C7C160C-AD0B-4513-B8D3-FA5A1198C1A4}" dt="2019-08-25T14:46:59.341" v="1179" actId="164"/>
        <pc:sldMkLst>
          <pc:docMk/>
          <pc:sldMk cId="4008216494" sldId="260"/>
        </pc:sldMkLst>
        <pc:spChg chg="add mod topLvl">
          <ac:chgData name="Qianxiao Li" userId="64a5c823-0c12-42a3-894d-a19ad3bb3348" providerId="ADAL" clId="{4C7C160C-AD0B-4513-B8D3-FA5A1198C1A4}" dt="2019-08-25T14:46:59.341" v="1179" actId="164"/>
          <ac:spMkLst>
            <pc:docMk/>
            <pc:sldMk cId="4008216494" sldId="260"/>
            <ac:spMk id="2" creationId="{F53BB943-7C22-4D42-ACB0-B0232227441C}"/>
          </ac:spMkLst>
        </pc:spChg>
        <pc:spChg chg="add mod topLvl">
          <ac:chgData name="Qianxiao Li" userId="64a5c823-0c12-42a3-894d-a19ad3bb3348" providerId="ADAL" clId="{4C7C160C-AD0B-4513-B8D3-FA5A1198C1A4}" dt="2019-08-25T14:46:59.341" v="1179" actId="164"/>
          <ac:spMkLst>
            <pc:docMk/>
            <pc:sldMk cId="4008216494" sldId="260"/>
            <ac:spMk id="5" creationId="{5F123F39-A43E-4DA3-B26A-129C75026641}"/>
          </ac:spMkLst>
        </pc:spChg>
        <pc:spChg chg="add mod topLvl">
          <ac:chgData name="Qianxiao Li" userId="64a5c823-0c12-42a3-894d-a19ad3bb3348" providerId="ADAL" clId="{4C7C160C-AD0B-4513-B8D3-FA5A1198C1A4}" dt="2019-08-25T14:46:59.341" v="1179" actId="164"/>
          <ac:spMkLst>
            <pc:docMk/>
            <pc:sldMk cId="4008216494" sldId="260"/>
            <ac:spMk id="11" creationId="{26F49972-AB22-49A6-B1B9-CD3ED93CE1A0}"/>
          </ac:spMkLst>
        </pc:spChg>
        <pc:spChg chg="add mod topLvl">
          <ac:chgData name="Qianxiao Li" userId="64a5c823-0c12-42a3-894d-a19ad3bb3348" providerId="ADAL" clId="{4C7C160C-AD0B-4513-B8D3-FA5A1198C1A4}" dt="2019-08-25T14:46:59.341" v="1179" actId="164"/>
          <ac:spMkLst>
            <pc:docMk/>
            <pc:sldMk cId="4008216494" sldId="260"/>
            <ac:spMk id="12" creationId="{CD901FF9-AD57-4143-8296-8CD515C43561}"/>
          </ac:spMkLst>
        </pc:spChg>
        <pc:spChg chg="add mod topLvl">
          <ac:chgData name="Qianxiao Li" userId="64a5c823-0c12-42a3-894d-a19ad3bb3348" providerId="ADAL" clId="{4C7C160C-AD0B-4513-B8D3-FA5A1198C1A4}" dt="2019-08-25T14:46:59.341" v="1179" actId="164"/>
          <ac:spMkLst>
            <pc:docMk/>
            <pc:sldMk cId="4008216494" sldId="260"/>
            <ac:spMk id="13" creationId="{647851F2-2FD9-426F-96A9-98A6B15F75D2}"/>
          </ac:spMkLst>
        </pc:spChg>
        <pc:spChg chg="add del">
          <ac:chgData name="Qianxiao Li" userId="64a5c823-0c12-42a3-894d-a19ad3bb3348" providerId="ADAL" clId="{4C7C160C-AD0B-4513-B8D3-FA5A1198C1A4}" dt="2019-08-25T12:43:23.218" v="309"/>
          <ac:spMkLst>
            <pc:docMk/>
            <pc:sldMk cId="4008216494" sldId="260"/>
            <ac:spMk id="28" creationId="{4AD2B172-BA14-4EEF-9104-F4D8D018E494}"/>
          </ac:spMkLst>
        </pc:spChg>
        <pc:spChg chg="add del">
          <ac:chgData name="Qianxiao Li" userId="64a5c823-0c12-42a3-894d-a19ad3bb3348" providerId="ADAL" clId="{4C7C160C-AD0B-4513-B8D3-FA5A1198C1A4}" dt="2019-08-25T12:43:23.218" v="309"/>
          <ac:spMkLst>
            <pc:docMk/>
            <pc:sldMk cId="4008216494" sldId="260"/>
            <ac:spMk id="30" creationId="{0A34E424-2426-482D-A32F-247D2C5B4F9A}"/>
          </ac:spMkLst>
        </pc:spChg>
        <pc:spChg chg="add del">
          <ac:chgData name="Qianxiao Li" userId="64a5c823-0c12-42a3-894d-a19ad3bb3348" providerId="ADAL" clId="{4C7C160C-AD0B-4513-B8D3-FA5A1198C1A4}" dt="2019-08-25T12:43:23.218" v="309"/>
          <ac:spMkLst>
            <pc:docMk/>
            <pc:sldMk cId="4008216494" sldId="260"/>
            <ac:spMk id="32" creationId="{43913D87-B9CB-4D8B-A9C6-AE5E33D8B3D1}"/>
          </ac:spMkLst>
        </pc:spChg>
        <pc:spChg chg="add del">
          <ac:chgData name="Qianxiao Li" userId="64a5c823-0c12-42a3-894d-a19ad3bb3348" providerId="ADAL" clId="{4C7C160C-AD0B-4513-B8D3-FA5A1198C1A4}" dt="2019-08-25T12:43:23.218" v="309"/>
          <ac:spMkLst>
            <pc:docMk/>
            <pc:sldMk cId="4008216494" sldId="260"/>
            <ac:spMk id="33" creationId="{B58F99BA-044F-4458-A503-FDB071DBA3BF}"/>
          </ac:spMkLst>
        </pc:spChg>
        <pc:spChg chg="add del">
          <ac:chgData name="Qianxiao Li" userId="64a5c823-0c12-42a3-894d-a19ad3bb3348" providerId="ADAL" clId="{4C7C160C-AD0B-4513-B8D3-FA5A1198C1A4}" dt="2019-08-25T12:43:23.218" v="309"/>
          <ac:spMkLst>
            <pc:docMk/>
            <pc:sldMk cId="4008216494" sldId="260"/>
            <ac:spMk id="34" creationId="{E153EF81-25BC-46AB-9348-4F631D8A1A6D}"/>
          </ac:spMkLst>
        </pc:spChg>
        <pc:spChg chg="add del mod">
          <ac:chgData name="Qianxiao Li" userId="64a5c823-0c12-42a3-894d-a19ad3bb3348" providerId="ADAL" clId="{4C7C160C-AD0B-4513-B8D3-FA5A1198C1A4}" dt="2019-08-25T12:49:49.032" v="448" actId="478"/>
          <ac:spMkLst>
            <pc:docMk/>
            <pc:sldMk cId="4008216494" sldId="260"/>
            <ac:spMk id="39" creationId="{8D686E80-07FB-4212-A868-62815E397E46}"/>
          </ac:spMkLst>
        </pc:spChg>
        <pc:spChg chg="add mod topLvl">
          <ac:chgData name="Qianxiao Li" userId="64a5c823-0c12-42a3-894d-a19ad3bb3348" providerId="ADAL" clId="{4C7C160C-AD0B-4513-B8D3-FA5A1198C1A4}" dt="2019-08-25T14:46:59.341" v="1179" actId="164"/>
          <ac:spMkLst>
            <pc:docMk/>
            <pc:sldMk cId="4008216494" sldId="260"/>
            <ac:spMk id="41" creationId="{CA7BEAC6-3F5B-4F3A-87C8-7C9DD653B4B1}"/>
          </ac:spMkLst>
        </pc:spChg>
        <pc:spChg chg="add mod topLvl">
          <ac:chgData name="Qianxiao Li" userId="64a5c823-0c12-42a3-894d-a19ad3bb3348" providerId="ADAL" clId="{4C7C160C-AD0B-4513-B8D3-FA5A1198C1A4}" dt="2019-08-25T14:46:59.341" v="1179" actId="164"/>
          <ac:spMkLst>
            <pc:docMk/>
            <pc:sldMk cId="4008216494" sldId="260"/>
            <ac:spMk id="42" creationId="{939E1DAC-E2D5-4425-B273-6395AE73568B}"/>
          </ac:spMkLst>
        </pc:spChg>
        <pc:spChg chg="add mod topLvl">
          <ac:chgData name="Qianxiao Li" userId="64a5c823-0c12-42a3-894d-a19ad3bb3348" providerId="ADAL" clId="{4C7C160C-AD0B-4513-B8D3-FA5A1198C1A4}" dt="2019-08-25T14:46:59.341" v="1179" actId="164"/>
          <ac:spMkLst>
            <pc:docMk/>
            <pc:sldMk cId="4008216494" sldId="260"/>
            <ac:spMk id="43" creationId="{FC515B60-B4EE-4F59-A859-1EA7BE948D2B}"/>
          </ac:spMkLst>
        </pc:spChg>
        <pc:spChg chg="add mod topLvl">
          <ac:chgData name="Qianxiao Li" userId="64a5c823-0c12-42a3-894d-a19ad3bb3348" providerId="ADAL" clId="{4C7C160C-AD0B-4513-B8D3-FA5A1198C1A4}" dt="2019-08-25T14:46:59.341" v="1179" actId="164"/>
          <ac:spMkLst>
            <pc:docMk/>
            <pc:sldMk cId="4008216494" sldId="260"/>
            <ac:spMk id="44" creationId="{857C2058-DAF4-459C-9C17-A66C8370E6FA}"/>
          </ac:spMkLst>
        </pc:spChg>
        <pc:spChg chg="add mod topLvl">
          <ac:chgData name="Qianxiao Li" userId="64a5c823-0c12-42a3-894d-a19ad3bb3348" providerId="ADAL" clId="{4C7C160C-AD0B-4513-B8D3-FA5A1198C1A4}" dt="2019-08-25T14:46:59.341" v="1179" actId="164"/>
          <ac:spMkLst>
            <pc:docMk/>
            <pc:sldMk cId="4008216494" sldId="260"/>
            <ac:spMk id="51" creationId="{EBE53933-FC65-4D73-847C-FC5468B68E08}"/>
          </ac:spMkLst>
        </pc:spChg>
        <pc:spChg chg="add mod topLvl">
          <ac:chgData name="Qianxiao Li" userId="64a5c823-0c12-42a3-894d-a19ad3bb3348" providerId="ADAL" clId="{4C7C160C-AD0B-4513-B8D3-FA5A1198C1A4}" dt="2019-08-25T14:46:59.341" v="1179" actId="164"/>
          <ac:spMkLst>
            <pc:docMk/>
            <pc:sldMk cId="4008216494" sldId="260"/>
            <ac:spMk id="57" creationId="{B85679C1-FC9F-42E3-98BB-1E780B5AE3A1}"/>
          </ac:spMkLst>
        </pc:spChg>
        <pc:spChg chg="add mod topLvl">
          <ac:chgData name="Qianxiao Li" userId="64a5c823-0c12-42a3-894d-a19ad3bb3348" providerId="ADAL" clId="{4C7C160C-AD0B-4513-B8D3-FA5A1198C1A4}" dt="2019-08-25T14:46:59.341" v="1179" actId="164"/>
          <ac:spMkLst>
            <pc:docMk/>
            <pc:sldMk cId="4008216494" sldId="260"/>
            <ac:spMk id="66" creationId="{FE8E75C0-C4C8-4B8C-85A5-C9BA5BE93225}"/>
          </ac:spMkLst>
        </pc:spChg>
        <pc:spChg chg="add mod topLvl">
          <ac:chgData name="Qianxiao Li" userId="64a5c823-0c12-42a3-894d-a19ad3bb3348" providerId="ADAL" clId="{4C7C160C-AD0B-4513-B8D3-FA5A1198C1A4}" dt="2019-08-25T14:46:59.341" v="1179" actId="164"/>
          <ac:spMkLst>
            <pc:docMk/>
            <pc:sldMk cId="4008216494" sldId="260"/>
            <ac:spMk id="67" creationId="{573E8493-676C-4641-9760-A18D4995319A}"/>
          </ac:spMkLst>
        </pc:spChg>
        <pc:spChg chg="add mod topLvl">
          <ac:chgData name="Qianxiao Li" userId="64a5c823-0c12-42a3-894d-a19ad3bb3348" providerId="ADAL" clId="{4C7C160C-AD0B-4513-B8D3-FA5A1198C1A4}" dt="2019-08-25T14:46:59.341" v="1179" actId="164"/>
          <ac:spMkLst>
            <pc:docMk/>
            <pc:sldMk cId="4008216494" sldId="260"/>
            <ac:spMk id="68" creationId="{1E954226-ACB2-4210-AF31-E8B183A4A5D2}"/>
          </ac:spMkLst>
        </pc:spChg>
        <pc:grpChg chg="add del mod">
          <ac:chgData name="Qianxiao Li" userId="64a5c823-0c12-42a3-894d-a19ad3bb3348" providerId="ADAL" clId="{4C7C160C-AD0B-4513-B8D3-FA5A1198C1A4}" dt="2019-08-25T14:27:51.924" v="819" actId="165"/>
          <ac:grpSpMkLst>
            <pc:docMk/>
            <pc:sldMk cId="4008216494" sldId="260"/>
            <ac:grpSpMk id="52" creationId="{9A71A933-26BB-4CF9-BF01-D7BD7BA9FB3A}"/>
          </ac:grpSpMkLst>
        </pc:grpChg>
        <pc:grpChg chg="add del mod">
          <ac:chgData name="Qianxiao Li" userId="64a5c823-0c12-42a3-894d-a19ad3bb3348" providerId="ADAL" clId="{4C7C160C-AD0B-4513-B8D3-FA5A1198C1A4}" dt="2019-08-25T14:44:44.829" v="1175" actId="165"/>
          <ac:grpSpMkLst>
            <pc:docMk/>
            <pc:sldMk cId="4008216494" sldId="260"/>
            <ac:grpSpMk id="73" creationId="{EAEF79E2-F538-45D5-9DB0-5E15BE31B3E6}"/>
          </ac:grpSpMkLst>
        </pc:grpChg>
        <pc:grpChg chg="add mod">
          <ac:chgData name="Qianxiao Li" userId="64a5c823-0c12-42a3-894d-a19ad3bb3348" providerId="ADAL" clId="{4C7C160C-AD0B-4513-B8D3-FA5A1198C1A4}" dt="2019-08-25T14:46:59.341" v="1179" actId="164"/>
          <ac:grpSpMkLst>
            <pc:docMk/>
            <pc:sldMk cId="4008216494" sldId="260"/>
            <ac:grpSpMk id="74" creationId="{93826A8B-10E1-44AF-BC25-B6804F4D5D4C}"/>
          </ac:grpSpMkLst>
        </pc:grpChg>
        <pc:cxnChg chg="add del mod">
          <ac:chgData name="Qianxiao Li" userId="64a5c823-0c12-42a3-894d-a19ad3bb3348" providerId="ADAL" clId="{4C7C160C-AD0B-4513-B8D3-FA5A1198C1A4}" dt="2019-08-25T12:42:24.048" v="307" actId="478"/>
          <ac:cxnSpMkLst>
            <pc:docMk/>
            <pc:sldMk cId="4008216494" sldId="260"/>
            <ac:cxnSpMk id="4" creationId="{AF4F907D-0FD2-46B6-BD4A-DEAE777A76AB}"/>
          </ac:cxnSpMkLst>
        </pc:cxnChg>
        <pc:cxnChg chg="add mod topLvl">
          <ac:chgData name="Qianxiao Li" userId="64a5c823-0c12-42a3-894d-a19ad3bb3348" providerId="ADAL" clId="{4C7C160C-AD0B-4513-B8D3-FA5A1198C1A4}" dt="2019-08-25T14:46:59.341" v="1179" actId="164"/>
          <ac:cxnSpMkLst>
            <pc:docMk/>
            <pc:sldMk cId="4008216494" sldId="260"/>
            <ac:cxnSpMk id="6" creationId="{AACFA242-03FC-490B-A631-020D17142B2A}"/>
          </ac:cxnSpMkLst>
        </pc:cxnChg>
        <pc:cxnChg chg="add mod topLvl">
          <ac:chgData name="Qianxiao Li" userId="64a5c823-0c12-42a3-894d-a19ad3bb3348" providerId="ADAL" clId="{4C7C160C-AD0B-4513-B8D3-FA5A1198C1A4}" dt="2019-08-25T14:46:59.341" v="1179" actId="164"/>
          <ac:cxnSpMkLst>
            <pc:docMk/>
            <pc:sldMk cId="4008216494" sldId="260"/>
            <ac:cxnSpMk id="14" creationId="{F21142FE-34D9-443F-8228-B1F3A70BD49B}"/>
          </ac:cxnSpMkLst>
        </pc:cxnChg>
        <pc:cxnChg chg="add mod topLvl">
          <ac:chgData name="Qianxiao Li" userId="64a5c823-0c12-42a3-894d-a19ad3bb3348" providerId="ADAL" clId="{4C7C160C-AD0B-4513-B8D3-FA5A1198C1A4}" dt="2019-08-25T14:46:59.341" v="1179" actId="164"/>
          <ac:cxnSpMkLst>
            <pc:docMk/>
            <pc:sldMk cId="4008216494" sldId="260"/>
            <ac:cxnSpMk id="17" creationId="{3189C5B0-B7A0-48B4-B9AA-0CB4E5F51A3D}"/>
          </ac:cxnSpMkLst>
        </pc:cxnChg>
        <pc:cxnChg chg="add mod topLvl">
          <ac:chgData name="Qianxiao Li" userId="64a5c823-0c12-42a3-894d-a19ad3bb3348" providerId="ADAL" clId="{4C7C160C-AD0B-4513-B8D3-FA5A1198C1A4}" dt="2019-08-25T14:46:59.341" v="1179" actId="164"/>
          <ac:cxnSpMkLst>
            <pc:docMk/>
            <pc:sldMk cId="4008216494" sldId="260"/>
            <ac:cxnSpMk id="20" creationId="{05FC569C-7260-4B82-85C6-1BEF444F86DC}"/>
          </ac:cxnSpMkLst>
        </pc:cxnChg>
        <pc:cxnChg chg="add mod topLvl">
          <ac:chgData name="Qianxiao Li" userId="64a5c823-0c12-42a3-894d-a19ad3bb3348" providerId="ADAL" clId="{4C7C160C-AD0B-4513-B8D3-FA5A1198C1A4}" dt="2019-08-25T14:46:59.341" v="1179" actId="164"/>
          <ac:cxnSpMkLst>
            <pc:docMk/>
            <pc:sldMk cId="4008216494" sldId="260"/>
            <ac:cxnSpMk id="24" creationId="{1790469F-82DF-42DB-BF33-89814914287B}"/>
          </ac:cxnSpMkLst>
        </pc:cxnChg>
        <pc:cxnChg chg="add del">
          <ac:chgData name="Qianxiao Li" userId="64a5c823-0c12-42a3-894d-a19ad3bb3348" providerId="ADAL" clId="{4C7C160C-AD0B-4513-B8D3-FA5A1198C1A4}" dt="2019-08-25T12:43:23.218" v="309"/>
          <ac:cxnSpMkLst>
            <pc:docMk/>
            <pc:sldMk cId="4008216494" sldId="260"/>
            <ac:cxnSpMk id="29" creationId="{E0078B65-6BA0-4A8F-A0CA-0FC326C8ABE4}"/>
          </ac:cxnSpMkLst>
        </pc:cxnChg>
        <pc:cxnChg chg="add del">
          <ac:chgData name="Qianxiao Li" userId="64a5c823-0c12-42a3-894d-a19ad3bb3348" providerId="ADAL" clId="{4C7C160C-AD0B-4513-B8D3-FA5A1198C1A4}" dt="2019-08-25T12:43:23.218" v="309"/>
          <ac:cxnSpMkLst>
            <pc:docMk/>
            <pc:sldMk cId="4008216494" sldId="260"/>
            <ac:cxnSpMk id="31" creationId="{C7FE4651-D603-4703-ACAE-6F249B6DC9F9}"/>
          </ac:cxnSpMkLst>
        </pc:cxnChg>
        <pc:cxnChg chg="add del">
          <ac:chgData name="Qianxiao Li" userId="64a5c823-0c12-42a3-894d-a19ad3bb3348" providerId="ADAL" clId="{4C7C160C-AD0B-4513-B8D3-FA5A1198C1A4}" dt="2019-08-25T12:43:23.218" v="309"/>
          <ac:cxnSpMkLst>
            <pc:docMk/>
            <pc:sldMk cId="4008216494" sldId="260"/>
            <ac:cxnSpMk id="35" creationId="{A6C22275-CC0E-4C6A-B5F2-9843E0DC1EDD}"/>
          </ac:cxnSpMkLst>
        </pc:cxnChg>
        <pc:cxnChg chg="add del">
          <ac:chgData name="Qianxiao Li" userId="64a5c823-0c12-42a3-894d-a19ad3bb3348" providerId="ADAL" clId="{4C7C160C-AD0B-4513-B8D3-FA5A1198C1A4}" dt="2019-08-25T12:43:23.218" v="309"/>
          <ac:cxnSpMkLst>
            <pc:docMk/>
            <pc:sldMk cId="4008216494" sldId="260"/>
            <ac:cxnSpMk id="36" creationId="{A3EF2113-C1D8-41A1-BD28-C8B3E6FCDCE8}"/>
          </ac:cxnSpMkLst>
        </pc:cxnChg>
        <pc:cxnChg chg="add del">
          <ac:chgData name="Qianxiao Li" userId="64a5c823-0c12-42a3-894d-a19ad3bb3348" providerId="ADAL" clId="{4C7C160C-AD0B-4513-B8D3-FA5A1198C1A4}" dt="2019-08-25T12:43:23.218" v="309"/>
          <ac:cxnSpMkLst>
            <pc:docMk/>
            <pc:sldMk cId="4008216494" sldId="260"/>
            <ac:cxnSpMk id="37" creationId="{F2D06671-B0CD-4208-91D8-5A26644811D3}"/>
          </ac:cxnSpMkLst>
        </pc:cxnChg>
        <pc:cxnChg chg="add del">
          <ac:chgData name="Qianxiao Li" userId="64a5c823-0c12-42a3-894d-a19ad3bb3348" providerId="ADAL" clId="{4C7C160C-AD0B-4513-B8D3-FA5A1198C1A4}" dt="2019-08-25T12:43:23.218" v="309"/>
          <ac:cxnSpMkLst>
            <pc:docMk/>
            <pc:sldMk cId="4008216494" sldId="260"/>
            <ac:cxnSpMk id="38" creationId="{C030B7BB-824C-4A19-9799-9D9A69D7D1BE}"/>
          </ac:cxnSpMkLst>
        </pc:cxnChg>
        <pc:cxnChg chg="add mod topLvl">
          <ac:chgData name="Qianxiao Li" userId="64a5c823-0c12-42a3-894d-a19ad3bb3348" providerId="ADAL" clId="{4C7C160C-AD0B-4513-B8D3-FA5A1198C1A4}" dt="2019-08-25T14:46:59.341" v="1179" actId="164"/>
          <ac:cxnSpMkLst>
            <pc:docMk/>
            <pc:sldMk cId="4008216494" sldId="260"/>
            <ac:cxnSpMk id="58" creationId="{675D9AF6-7C91-4FC3-AF98-2E7F8543FE30}"/>
          </ac:cxnSpMkLst>
        </pc:cxnChg>
        <pc:cxnChg chg="add mod topLvl">
          <ac:chgData name="Qianxiao Li" userId="64a5c823-0c12-42a3-894d-a19ad3bb3348" providerId="ADAL" clId="{4C7C160C-AD0B-4513-B8D3-FA5A1198C1A4}" dt="2019-08-25T14:46:59.341" v="1179" actId="164"/>
          <ac:cxnSpMkLst>
            <pc:docMk/>
            <pc:sldMk cId="4008216494" sldId="260"/>
            <ac:cxnSpMk id="63" creationId="{49973AB0-847A-4A3E-AF71-E8CAA19A056F}"/>
          </ac:cxnSpMkLst>
        </pc:cxn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16T18:28:25.768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8-19T15:13:31.252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  <p:cm authorId="2" dt="2021-08-19T15:13:31.435" idx="2">
    <p:pos x="106" y="106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B3745-2842-4FD9-86A1-F8D501F1B745}" type="datetimeFigureOut">
              <a:rPr lang="en-US" smtClean="0"/>
              <a:t>4/29/2022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A1E87F-91FF-47CA-BC39-8174A3AC45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126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1E87F-91FF-47CA-BC39-8174A3AC45B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796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1E87F-91FF-47CA-BC39-8174A3AC45B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826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A1E87F-91FF-47CA-BC39-8174A3AC45B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616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22352-43AC-41A0-BB8D-7CAD3B6DAA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E87519-609D-4ACE-8B06-C73EB0897A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CDE5F-C928-4AFE-9FF7-DD32766B3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12466-36C8-443E-B39C-5D3E53367827}" type="datetimeFigureOut">
              <a:rPr lang="en-SG" smtClean="0"/>
              <a:t>29/4/2022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94D05-81C5-4FBE-88D7-8A1C4D170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3D1F7-FF40-47AF-98F9-03020074A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DF8C-CB53-4F17-AB45-D58920701B9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40609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81E22-6BE5-4AF1-A27C-F5AD3A78F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38F9AB-DEDE-435C-8418-3EDD1BA5A9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18158-2461-400A-AFA2-63313E98C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12466-36C8-443E-B39C-5D3E53367827}" type="datetimeFigureOut">
              <a:rPr lang="en-SG" smtClean="0"/>
              <a:t>29/4/2022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198FA-56FA-4CE4-8BD9-FC592373A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02C8EA-15BC-4739-A244-20A3B2C76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DF8C-CB53-4F17-AB45-D58920701B9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62103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B9FDC7-9FB3-429F-AD97-B9140CB806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18D028-D0F7-4679-8F8E-27066C0FBD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625FD-BA8D-407B-AFF7-9A1350642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12466-36C8-443E-B39C-5D3E53367827}" type="datetimeFigureOut">
              <a:rPr lang="en-SG" smtClean="0"/>
              <a:t>29/4/2022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97FEA-C425-4C14-B042-A206A4428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CBCDB-B881-4797-B724-989A1C672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DF8C-CB53-4F17-AB45-D58920701B9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75805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B9998-EB85-47EB-BF26-AB328067A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6C653-9E08-483B-B615-1051E9C50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589C7-B956-4F22-87D6-2D2B99F0E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12466-36C8-443E-B39C-5D3E53367827}" type="datetimeFigureOut">
              <a:rPr lang="en-SG" smtClean="0"/>
              <a:t>29/4/2022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209BA-ABF6-4E1D-8DFE-18D57FE3C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CEFEF-FD9C-47C4-95CF-0BF2589DD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DF8C-CB53-4F17-AB45-D58920701B9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532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0A96F-32B8-42EA-B447-B8A083C97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A003D0-4DA9-47DB-BFC5-E4FF0C566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ABDE5E-BCDE-42C0-BC2B-0E14BDE09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12466-36C8-443E-B39C-5D3E53367827}" type="datetimeFigureOut">
              <a:rPr lang="en-SG" smtClean="0"/>
              <a:t>29/4/2022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0EE74-8500-4018-AD36-9573C06E8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693A4-4727-42FC-A5E7-5B9EB89A5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DF8C-CB53-4F17-AB45-D58920701B9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85843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FB359-E21B-49F3-9A33-81DA18247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D3CA3-1A5C-4B77-A946-8A8597C14C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759509-50A2-4174-A9EB-4E88F914CB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9F53F4-E39D-4879-A9EF-85E67EE00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12466-36C8-443E-B39C-5D3E53367827}" type="datetimeFigureOut">
              <a:rPr lang="en-SG" smtClean="0"/>
              <a:t>29/4/2022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FF921F-FB48-4AA1-9E40-6695182B8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485342-F952-433E-BB83-48BD9B57F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DF8C-CB53-4F17-AB45-D58920701B9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41351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29069-D336-4358-A61B-A4CE4C07C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E601B6-22E0-4A39-97D4-97F41B594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00CB30-9CD1-4EA0-BC4F-A9F5C77F48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442BE9-3DB7-453D-BCE2-FDEA0D317F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E7B0A5-7C4E-431B-97B0-3D78146900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888E1C-DA00-46F5-9614-A3D8832C5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12466-36C8-443E-B39C-5D3E53367827}" type="datetimeFigureOut">
              <a:rPr lang="en-SG" smtClean="0"/>
              <a:t>29/4/2022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DF6937-1577-4C96-86B1-9975C8C55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01BD3C-2712-4405-A81C-CC18D8C53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DF8C-CB53-4F17-AB45-D58920701B9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37788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A1CD4-475D-4092-825F-A0BC2C475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40C6C4-F708-49A3-913E-F96451D08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12466-36C8-443E-B39C-5D3E53367827}" type="datetimeFigureOut">
              <a:rPr lang="en-SG" smtClean="0"/>
              <a:t>29/4/2022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731F53-A727-42BC-BCAD-E687B792A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ECF58D-32B6-4D47-94CB-5BC258CA6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DF8C-CB53-4F17-AB45-D58920701B9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09169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842D41-F55F-4C7A-B137-3358F8C0D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12466-36C8-443E-B39C-5D3E53367827}" type="datetimeFigureOut">
              <a:rPr lang="en-SG" smtClean="0"/>
              <a:t>29/4/2022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3F6579-4365-4D2A-9141-D7881F342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4EB22-DC5E-4382-9888-767077EEE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DF8C-CB53-4F17-AB45-D58920701B9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766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8DA8D-D9F2-4FFC-A7F8-DB341B412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854A3-8422-45E4-B001-05FA876B7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083F2-15C6-4711-A9A3-5ADC3E6A1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51BD1D-A822-4C48-AB24-B529FD4B0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12466-36C8-443E-B39C-5D3E53367827}" type="datetimeFigureOut">
              <a:rPr lang="en-SG" smtClean="0"/>
              <a:t>29/4/2022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C7CD47-B670-4444-B4BC-159EDFB6E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BBFD38-DC3A-40A4-BFA1-00FDD3AD1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DF8C-CB53-4F17-AB45-D58920701B9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97221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8F8F7-AD10-457D-A83F-372C6D758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BFEA7E-514C-43D0-83FD-84B43F7D9D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3FD766-BA10-47B0-BAF9-DEE8683427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084242-0FB5-41E2-82D2-6B68DA81E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12466-36C8-443E-B39C-5D3E53367827}" type="datetimeFigureOut">
              <a:rPr lang="en-SG" smtClean="0"/>
              <a:t>29/4/2022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6763A6-D5AF-4299-9982-764919FEA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DEF9D1-2DDA-4A9C-9704-77A601A3C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57DF8C-CB53-4F17-AB45-D58920701B9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69371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123C63-6CA6-41E7-A41D-24AD577D7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35F32-5F83-4D77-97D1-AAEF6E7AE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9006B-33AC-4C86-AD92-522F75B8BD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12466-36C8-443E-B39C-5D3E53367827}" type="datetimeFigureOut">
              <a:rPr lang="en-SG" smtClean="0"/>
              <a:t>29/4/2022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18B415-0D32-4F4F-9B1A-B92E63A21E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5A919-D2F8-448C-9F5E-F46EB7CF67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57DF8C-CB53-4F17-AB45-D58920701B95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35533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://www.guidinginstincts.com/2011/05/optimal-nutrition-for-your-pet-cat.html" TargetMode="External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hyperlink" Target="http://commons.wikimedia.org/wiki/File:Golden_Retriever_Hund_Dog.JPG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2.JP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0.png"/><Relationship Id="rId7" Type="http://schemas.openxmlformats.org/officeDocument/2006/relationships/image" Target="../media/image2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32.png"/><Relationship Id="rId5" Type="http://schemas.openxmlformats.org/officeDocument/2006/relationships/image" Target="../media/image12.png"/><Relationship Id="rId10" Type="http://schemas.openxmlformats.org/officeDocument/2006/relationships/image" Target="../media/image31.png"/><Relationship Id="rId4" Type="http://schemas.openxmlformats.org/officeDocument/2006/relationships/image" Target="../media/image11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50.png"/><Relationship Id="rId18" Type="http://schemas.openxmlformats.org/officeDocument/2006/relationships/image" Target="../media/image300.png"/><Relationship Id="rId3" Type="http://schemas.openxmlformats.org/officeDocument/2006/relationships/image" Target="../media/image150.png"/><Relationship Id="rId21" Type="http://schemas.openxmlformats.org/officeDocument/2006/relationships/image" Target="../media/image330.png"/><Relationship Id="rId7" Type="http://schemas.openxmlformats.org/officeDocument/2006/relationships/image" Target="../media/image190.png"/><Relationship Id="rId12" Type="http://schemas.openxmlformats.org/officeDocument/2006/relationships/image" Target="../media/image240.png"/><Relationship Id="rId17" Type="http://schemas.openxmlformats.org/officeDocument/2006/relationships/image" Target="../media/image290.png"/><Relationship Id="rId2" Type="http://schemas.openxmlformats.org/officeDocument/2006/relationships/image" Target="../media/image140.png"/><Relationship Id="rId16" Type="http://schemas.openxmlformats.org/officeDocument/2006/relationships/image" Target="../media/image280.png"/><Relationship Id="rId20" Type="http://schemas.openxmlformats.org/officeDocument/2006/relationships/image" Target="../media/image3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11" Type="http://schemas.openxmlformats.org/officeDocument/2006/relationships/image" Target="../media/image230.png"/><Relationship Id="rId5" Type="http://schemas.openxmlformats.org/officeDocument/2006/relationships/image" Target="../media/image170.png"/><Relationship Id="rId15" Type="http://schemas.openxmlformats.org/officeDocument/2006/relationships/image" Target="../media/image270.png"/><Relationship Id="rId10" Type="http://schemas.openxmlformats.org/officeDocument/2006/relationships/image" Target="../media/image220.png"/><Relationship Id="rId19" Type="http://schemas.openxmlformats.org/officeDocument/2006/relationships/image" Target="../media/image310.png"/><Relationship Id="rId4" Type="http://schemas.openxmlformats.org/officeDocument/2006/relationships/image" Target="../media/image160.png"/><Relationship Id="rId9" Type="http://schemas.openxmlformats.org/officeDocument/2006/relationships/image" Target="../media/image210.png"/><Relationship Id="rId14" Type="http://schemas.openxmlformats.org/officeDocument/2006/relationships/image" Target="../media/image2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png"/><Relationship Id="rId3" Type="http://schemas.openxmlformats.org/officeDocument/2006/relationships/image" Target="../media/image350.png"/><Relationship Id="rId7" Type="http://schemas.openxmlformats.org/officeDocument/2006/relationships/image" Target="../media/image390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image" Target="../media/image440.png"/><Relationship Id="rId7" Type="http://schemas.openxmlformats.org/officeDocument/2006/relationships/image" Target="../media/image48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450.png"/><Relationship Id="rId9" Type="http://schemas.openxmlformats.org/officeDocument/2006/relationships/image" Target="../media/image50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1.xml"/><Relationship Id="rId4" Type="http://schemas.openxmlformats.org/officeDocument/2006/relationships/image" Target="../media/image5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gif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gif"/><Relationship Id="rId4" Type="http://schemas.openxmlformats.org/officeDocument/2006/relationships/image" Target="../media/image79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11" Type="http://schemas.openxmlformats.org/officeDocument/2006/relationships/image" Target="../media/image99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g"/><Relationship Id="rId3" Type="http://schemas.openxmlformats.org/officeDocument/2006/relationships/image" Target="../media/image1000.png"/><Relationship Id="rId7" Type="http://schemas.openxmlformats.org/officeDocument/2006/relationships/image" Target="../media/image90.jpg"/><Relationship Id="rId2" Type="http://schemas.openxmlformats.org/officeDocument/2006/relationships/image" Target="../media/image86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jpg"/><Relationship Id="rId5" Type="http://schemas.openxmlformats.org/officeDocument/2006/relationships/image" Target="../media/image88.jpeg"/><Relationship Id="rId4" Type="http://schemas.openxmlformats.org/officeDocument/2006/relationships/image" Target="../media/image87.jpg"/><Relationship Id="rId9" Type="http://schemas.openxmlformats.org/officeDocument/2006/relationships/image" Target="../media/image92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3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hyperlink" Target="http://www.guidinginstincts.com/2011/05/optimal-nutrition-for-your-pet-cat.html" TargetMode="External"/><Relationship Id="rId7" Type="http://schemas.openxmlformats.org/officeDocument/2006/relationships/image" Target="../media/image1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hyperlink" Target="http://commons.wikimedia.org/wiki/File:Golden_Retriever_Hund_Dog.JPG" TargetMode="External"/><Relationship Id="rId4" Type="http://schemas.openxmlformats.org/officeDocument/2006/relationships/image" Target="../media/image2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2.xml"/><Relationship Id="rId4" Type="http://schemas.openxmlformats.org/officeDocument/2006/relationships/image" Target="../media/image1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9" Type="http://schemas.openxmlformats.org/officeDocument/2006/relationships/image" Target="../media/image1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Golden_Retriever_Hund_Dog.JPG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00BD17A-36A2-484C-B165-7E7CC6C8B36F}"/>
              </a:ext>
            </a:extLst>
          </p:cNvPr>
          <p:cNvGrpSpPr/>
          <p:nvPr/>
        </p:nvGrpSpPr>
        <p:grpSpPr>
          <a:xfrm>
            <a:off x="732630" y="2258873"/>
            <a:ext cx="9694885" cy="2683091"/>
            <a:chOff x="732630" y="2258873"/>
            <a:chExt cx="9694885" cy="268309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692DADB-C1C5-45A7-8881-C248AB12D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1869739" y="2258873"/>
              <a:ext cx="1828799" cy="122007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9983514-DC5F-441D-87C0-C7926586F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1869739" y="3721894"/>
              <a:ext cx="1834692" cy="1220070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1AD50D5B-6E61-4564-A10B-37B2CE62DE6C}"/>
                </a:ext>
              </a:extLst>
            </p:cNvPr>
            <p:cNvSpPr/>
            <p:nvPr/>
          </p:nvSpPr>
          <p:spPr bwMode="auto">
            <a:xfrm>
              <a:off x="4085431" y="3385159"/>
              <a:ext cx="2939257" cy="430212"/>
            </a:xfrm>
            <a:prstGeom prst="rightArrow">
              <a:avLst/>
            </a:prstGeom>
            <a:solidFill>
              <a:srgbClr val="003D7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G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F677731-7CA6-429D-A9CA-2879CD6918BE}"/>
                    </a:ext>
                  </a:extLst>
                </p:cNvPr>
                <p:cNvSpPr txBox="1"/>
                <p:nvPr/>
              </p:nvSpPr>
              <p:spPr>
                <a:xfrm>
                  <a:off x="7209631" y="2729252"/>
                  <a:ext cx="2667000" cy="7726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5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5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500" i="1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500" i="1" dirty="0">
                      <a:solidFill>
                        <a:srgbClr val="404040"/>
                      </a:solidFill>
                      <a:latin typeface="Fira Mono" panose="020B0509050000020004" pitchFamily="49" charset="0"/>
                      <a:ea typeface="Fira Mono" panose="020B0509050000020004" pitchFamily="49" charset="0"/>
                    </a:rPr>
                    <a:t> </a:t>
                  </a:r>
                  <a:r>
                    <a:rPr lang="en-US" sz="2500" dirty="0">
                      <a:solidFill>
                        <a:srgbClr val="404040"/>
                      </a:solidFill>
                      <a:latin typeface="Fira Sans" panose="020B0503050000020004" pitchFamily="34" charset="0"/>
                      <a:ea typeface="Fira Sans" panose="020B0503050000020004" pitchFamily="34" charset="0"/>
                    </a:rPr>
                    <a:t>Cat          </a:t>
                  </a:r>
                  <a:r>
                    <a:rPr lang="en-US" sz="2500" i="1" dirty="0">
                      <a:solidFill>
                        <a:srgbClr val="404040"/>
                      </a:solidFill>
                      <a:latin typeface="Fira Mono" panose="020B0509050000020004" pitchFamily="49" charset="0"/>
                      <a:ea typeface="Fira Mono" panose="020B0509050000020004" pitchFamily="49" charset="0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25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i="1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500" b="0" i="1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500" b="0" i="1" smtClean="0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sz="2500" i="1" dirty="0">
                    <a:solidFill>
                      <a:srgbClr val="404040"/>
                    </a:solidFill>
                    <a:latin typeface="Fira Mono" panose="020B0509050000020004" pitchFamily="49" charset="0"/>
                    <a:ea typeface="Fira Mono" panose="020B0509050000020004" pitchFamily="49" charset="0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F677731-7CA6-429D-A9CA-2879CD6918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9631" y="2729252"/>
                  <a:ext cx="2667000" cy="772647"/>
                </a:xfrm>
                <a:prstGeom prst="rect">
                  <a:avLst/>
                </a:prstGeom>
                <a:blipFill>
                  <a:blip r:embed="rId6"/>
                  <a:stretch>
                    <a:fillRect b="-794"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8671D69-FD51-4658-AE51-7B9F9FBFC9FB}"/>
                    </a:ext>
                  </a:extLst>
                </p:cNvPr>
                <p:cNvSpPr txBox="1"/>
                <p:nvPr/>
              </p:nvSpPr>
              <p:spPr>
                <a:xfrm>
                  <a:off x="7209630" y="4022229"/>
                  <a:ext cx="3217885" cy="7726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5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5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500" i="1">
                          <a:solidFill>
                            <a:srgbClr val="40404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a14:m>
                  <a:r>
                    <a:rPr lang="en-US" sz="2500" i="1" dirty="0">
                      <a:solidFill>
                        <a:srgbClr val="404040"/>
                      </a:solidFill>
                      <a:latin typeface="Fira Mono" panose="020B0509050000020004" pitchFamily="49" charset="0"/>
                      <a:ea typeface="Fira Mono" panose="020B0509050000020004" pitchFamily="49" charset="0"/>
                    </a:rPr>
                    <a:t> </a:t>
                  </a:r>
                  <a:r>
                    <a:rPr lang="en-US" sz="2500" dirty="0">
                      <a:solidFill>
                        <a:srgbClr val="404040"/>
                      </a:solidFill>
                      <a:latin typeface="Fira Sans" panose="020B0503050000020004" pitchFamily="34" charset="0"/>
                      <a:ea typeface="Fira Sans" panose="020B0503050000020004" pitchFamily="34" charset="0"/>
                    </a:rPr>
                    <a:t>Dog         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25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500" i="1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SG" sz="2500" i="1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SG" sz="2500" i="1">
                                    <a:solidFill>
                                      <a:srgbClr val="40404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a14:m>
                  <a:endParaRPr lang="en-US" sz="2500" i="1" dirty="0">
                    <a:solidFill>
                      <a:srgbClr val="404040"/>
                    </a:solidFill>
                    <a:latin typeface="Fira Mono" panose="020B0509050000020004" pitchFamily="49" charset="0"/>
                    <a:ea typeface="Fira Mono" panose="020B0509050000020004" pitchFamily="49" charset="0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8671D69-FD51-4658-AE51-7B9F9FBFC9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09630" y="4022229"/>
                  <a:ext cx="3217885" cy="77264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78D1BCB-B1AD-470C-A137-8D69273BAD97}"/>
                    </a:ext>
                  </a:extLst>
                </p:cNvPr>
                <p:cNvSpPr txBox="1"/>
                <p:nvPr/>
              </p:nvSpPr>
              <p:spPr>
                <a:xfrm>
                  <a:off x="732630" y="2729252"/>
                  <a:ext cx="1447799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5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5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sz="25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SG" sz="2500" i="1" dirty="0">
                    <a:solidFill>
                      <a:srgbClr val="40404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78D1BCB-B1AD-470C-A137-8D69273BAD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630" y="2729252"/>
                  <a:ext cx="1447799" cy="4770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1601BCE-6671-4CC4-9CA2-184A252A0661}"/>
                    </a:ext>
                  </a:extLst>
                </p:cNvPr>
                <p:cNvSpPr txBox="1"/>
                <p:nvPr/>
              </p:nvSpPr>
              <p:spPr>
                <a:xfrm>
                  <a:off x="732631" y="4022229"/>
                  <a:ext cx="1447800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5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5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500" i="1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500" i="1" dirty="0">
                    <a:solidFill>
                      <a:srgbClr val="40404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1601BCE-6671-4CC4-9CA2-184A252A06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631" y="4022229"/>
                  <a:ext cx="1447800" cy="4770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B95282F-C02F-435A-85F8-7A20FC5C8920}"/>
                    </a:ext>
                  </a:extLst>
                </p:cNvPr>
                <p:cNvSpPr/>
                <p:nvPr/>
              </p:nvSpPr>
              <p:spPr>
                <a:xfrm>
                  <a:off x="5265139" y="3854875"/>
                  <a:ext cx="590418" cy="4770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50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25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a14:m>
                  <a:r>
                    <a:rPr lang="en-US" sz="2500" i="1" dirty="0">
                      <a:solidFill>
                        <a:srgbClr val="404040"/>
                      </a:solidFill>
                      <a:latin typeface="Cambria Math" panose="02040503050406030204" pitchFamily="18" charset="0"/>
                    </a:rPr>
                    <a:t> </a:t>
                  </a:r>
                  <a:endParaRPr lang="en-SG" sz="2500" i="1" dirty="0">
                    <a:solidFill>
                      <a:srgbClr val="40404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8B95282F-C02F-435A-85F8-7A20FC5C89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5139" y="3854875"/>
                  <a:ext cx="590418" cy="4770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G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95482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E2997F4-06B9-41E5-B172-C8DD176CB7EE}"/>
              </a:ext>
            </a:extLst>
          </p:cNvPr>
          <p:cNvGrpSpPr/>
          <p:nvPr/>
        </p:nvGrpSpPr>
        <p:grpSpPr>
          <a:xfrm>
            <a:off x="1820839" y="3336921"/>
            <a:ext cx="7835574" cy="1651366"/>
            <a:chOff x="1820839" y="3336921"/>
            <a:chExt cx="7835574" cy="1651366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BEB50F2C-65CF-427A-8F7D-EC0AEB90C016}"/>
                </a:ext>
              </a:extLst>
            </p:cNvPr>
            <p:cNvCxnSpPr>
              <a:cxnSpLocks/>
            </p:cNvCxnSpPr>
            <p:nvPr/>
          </p:nvCxnSpPr>
          <p:spPr>
            <a:xfrm>
              <a:off x="4881323" y="3931628"/>
              <a:ext cx="2038525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2916469A-E6DC-4C3E-93C3-FCD8E75AF3B8}"/>
                    </a:ext>
                  </a:extLst>
                </p:cNvPr>
                <p:cNvSpPr txBox="1"/>
                <p:nvPr/>
              </p:nvSpPr>
              <p:spPr>
                <a:xfrm>
                  <a:off x="4826794" y="3336921"/>
                  <a:ext cx="214758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2916469A-E6DC-4C3E-93C3-FCD8E75AF3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6794" y="3336921"/>
                  <a:ext cx="2147582" cy="58477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95A7B6F-7124-40CB-8026-9ACFF712D008}"/>
                </a:ext>
              </a:extLst>
            </p:cNvPr>
            <p:cNvSpPr/>
            <p:nvPr/>
          </p:nvSpPr>
          <p:spPr>
            <a:xfrm>
              <a:off x="2404189" y="3413608"/>
              <a:ext cx="2123133" cy="103604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9AEC70E-1AF9-4593-9B1C-0DB052FCA31B}"/>
                    </a:ext>
                  </a:extLst>
                </p:cNvPr>
                <p:cNvSpPr txBox="1"/>
                <p:nvPr/>
              </p:nvSpPr>
              <p:spPr>
                <a:xfrm>
                  <a:off x="3174081" y="4403512"/>
                  <a:ext cx="58334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9AEC70E-1AF9-4593-9B1C-0DB052FCA3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4081" y="4403512"/>
                  <a:ext cx="583347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7A674013-C4AE-499C-8374-D403B6ED1D13}"/>
                    </a:ext>
                  </a:extLst>
                </p:cNvPr>
                <p:cNvSpPr txBox="1"/>
                <p:nvPr/>
              </p:nvSpPr>
              <p:spPr>
                <a:xfrm>
                  <a:off x="1820839" y="3567209"/>
                  <a:ext cx="58334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7A674013-C4AE-499C-8374-D403B6ED1D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0839" y="3567209"/>
                  <a:ext cx="583347" cy="5847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B8D9610-208A-4A48-BBA7-4011FDB6D43F}"/>
                </a:ext>
              </a:extLst>
            </p:cNvPr>
            <p:cNvSpPr/>
            <p:nvPr/>
          </p:nvSpPr>
          <p:spPr>
            <a:xfrm>
              <a:off x="7533280" y="3413608"/>
              <a:ext cx="2123133" cy="103604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A38909A-DA88-43EB-BA2F-F1DAEEBC5F8F}"/>
                    </a:ext>
                  </a:extLst>
                </p:cNvPr>
                <p:cNvSpPr txBox="1"/>
                <p:nvPr/>
              </p:nvSpPr>
              <p:spPr>
                <a:xfrm>
                  <a:off x="8303172" y="4403512"/>
                  <a:ext cx="58334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A38909A-DA88-43EB-BA2F-F1DAEEBC5F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3172" y="4403512"/>
                  <a:ext cx="583347" cy="5847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B034346-C793-441F-B90E-EA94CC129A4C}"/>
                    </a:ext>
                  </a:extLst>
                </p:cNvPr>
                <p:cNvSpPr txBox="1"/>
                <p:nvPr/>
              </p:nvSpPr>
              <p:spPr>
                <a:xfrm>
                  <a:off x="6949930" y="3567209"/>
                  <a:ext cx="58334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B034346-C793-441F-B90E-EA94CC129A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9930" y="3567209"/>
                  <a:ext cx="583347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A002DCC8-3A3F-482D-B654-225B22A5EA97}"/>
                </a:ext>
              </a:extLst>
            </p:cNvPr>
            <p:cNvSpPr/>
            <p:nvPr/>
          </p:nvSpPr>
          <p:spPr>
            <a:xfrm>
              <a:off x="7735078" y="3597369"/>
              <a:ext cx="1698171" cy="663579"/>
            </a:xfrm>
            <a:custGeom>
              <a:avLst/>
              <a:gdLst>
                <a:gd name="connsiteX0" fmla="*/ 32523 w 1879985"/>
                <a:gd name="connsiteY0" fmla="*/ 663579 h 663579"/>
                <a:gd name="connsiteX1" fmla="*/ 4531 w 1879985"/>
                <a:gd name="connsiteY1" fmla="*/ 243702 h 663579"/>
                <a:gd name="connsiteX2" fmla="*/ 116499 w 1879985"/>
                <a:gd name="connsiteY2" fmla="*/ 411653 h 663579"/>
                <a:gd name="connsiteX3" fmla="*/ 163152 w 1879985"/>
                <a:gd name="connsiteY3" fmla="*/ 234371 h 663579"/>
                <a:gd name="connsiteX4" fmla="*/ 237797 w 1879985"/>
                <a:gd name="connsiteY4" fmla="*/ 402322 h 663579"/>
                <a:gd name="connsiteX5" fmla="*/ 387087 w 1879985"/>
                <a:gd name="connsiteY5" fmla="*/ 225041 h 663579"/>
                <a:gd name="connsiteX6" fmla="*/ 424409 w 1879985"/>
                <a:gd name="connsiteY6" fmla="*/ 467636 h 663579"/>
                <a:gd name="connsiteX7" fmla="*/ 564368 w 1879985"/>
                <a:gd name="connsiteY7" fmla="*/ 1106 h 663579"/>
                <a:gd name="connsiteX8" fmla="*/ 937593 w 1879985"/>
                <a:gd name="connsiteY8" fmla="*/ 626257 h 663579"/>
                <a:gd name="connsiteX9" fmla="*/ 1329478 w 1879985"/>
                <a:gd name="connsiteY9" fmla="*/ 19767 h 663579"/>
                <a:gd name="connsiteX10" fmla="*/ 1376131 w 1879985"/>
                <a:gd name="connsiteY10" fmla="*/ 551612 h 663579"/>
                <a:gd name="connsiteX11" fmla="*/ 1460107 w 1879985"/>
                <a:gd name="connsiteY11" fmla="*/ 374330 h 663579"/>
                <a:gd name="connsiteX12" fmla="*/ 1544083 w 1879985"/>
                <a:gd name="connsiteY12" fmla="*/ 458306 h 663579"/>
                <a:gd name="connsiteX13" fmla="*/ 1618727 w 1879985"/>
                <a:gd name="connsiteY13" fmla="*/ 374330 h 663579"/>
                <a:gd name="connsiteX14" fmla="*/ 1749356 w 1879985"/>
                <a:gd name="connsiteY14" fmla="*/ 448975 h 663579"/>
                <a:gd name="connsiteX15" fmla="*/ 1833331 w 1879985"/>
                <a:gd name="connsiteY15" fmla="*/ 318347 h 663579"/>
                <a:gd name="connsiteX16" fmla="*/ 1879985 w 1879985"/>
                <a:gd name="connsiteY16" fmla="*/ 402322 h 663579"/>
                <a:gd name="connsiteX0" fmla="*/ 3199 w 1981289"/>
                <a:gd name="connsiteY0" fmla="*/ 663579 h 663579"/>
                <a:gd name="connsiteX1" fmla="*/ 105835 w 1981289"/>
                <a:gd name="connsiteY1" fmla="*/ 243702 h 663579"/>
                <a:gd name="connsiteX2" fmla="*/ 217803 w 1981289"/>
                <a:gd name="connsiteY2" fmla="*/ 411653 h 663579"/>
                <a:gd name="connsiteX3" fmla="*/ 264456 w 1981289"/>
                <a:gd name="connsiteY3" fmla="*/ 234371 h 663579"/>
                <a:gd name="connsiteX4" fmla="*/ 339101 w 1981289"/>
                <a:gd name="connsiteY4" fmla="*/ 402322 h 663579"/>
                <a:gd name="connsiteX5" fmla="*/ 488391 w 1981289"/>
                <a:gd name="connsiteY5" fmla="*/ 225041 h 663579"/>
                <a:gd name="connsiteX6" fmla="*/ 525713 w 1981289"/>
                <a:gd name="connsiteY6" fmla="*/ 467636 h 663579"/>
                <a:gd name="connsiteX7" fmla="*/ 665672 w 1981289"/>
                <a:gd name="connsiteY7" fmla="*/ 1106 h 663579"/>
                <a:gd name="connsiteX8" fmla="*/ 1038897 w 1981289"/>
                <a:gd name="connsiteY8" fmla="*/ 626257 h 663579"/>
                <a:gd name="connsiteX9" fmla="*/ 1430782 w 1981289"/>
                <a:gd name="connsiteY9" fmla="*/ 19767 h 663579"/>
                <a:gd name="connsiteX10" fmla="*/ 1477435 w 1981289"/>
                <a:gd name="connsiteY10" fmla="*/ 551612 h 663579"/>
                <a:gd name="connsiteX11" fmla="*/ 1561411 w 1981289"/>
                <a:gd name="connsiteY11" fmla="*/ 374330 h 663579"/>
                <a:gd name="connsiteX12" fmla="*/ 1645387 w 1981289"/>
                <a:gd name="connsiteY12" fmla="*/ 458306 h 663579"/>
                <a:gd name="connsiteX13" fmla="*/ 1720031 w 1981289"/>
                <a:gd name="connsiteY13" fmla="*/ 374330 h 663579"/>
                <a:gd name="connsiteX14" fmla="*/ 1850660 w 1981289"/>
                <a:gd name="connsiteY14" fmla="*/ 448975 h 663579"/>
                <a:gd name="connsiteX15" fmla="*/ 1934635 w 1981289"/>
                <a:gd name="connsiteY15" fmla="*/ 318347 h 663579"/>
                <a:gd name="connsiteX16" fmla="*/ 1981289 w 1981289"/>
                <a:gd name="connsiteY16" fmla="*/ 402322 h 66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81289" h="663579">
                  <a:moveTo>
                    <a:pt x="3199" y="663579"/>
                  </a:moveTo>
                  <a:cubicBezTo>
                    <a:pt x="-17795" y="474634"/>
                    <a:pt x="70068" y="285690"/>
                    <a:pt x="105835" y="243702"/>
                  </a:cubicBezTo>
                  <a:cubicBezTo>
                    <a:pt x="141602" y="201714"/>
                    <a:pt x="191366" y="413208"/>
                    <a:pt x="217803" y="411653"/>
                  </a:cubicBezTo>
                  <a:cubicBezTo>
                    <a:pt x="244240" y="410098"/>
                    <a:pt x="244240" y="235926"/>
                    <a:pt x="264456" y="234371"/>
                  </a:cubicBezTo>
                  <a:cubicBezTo>
                    <a:pt x="284672" y="232816"/>
                    <a:pt x="301779" y="403877"/>
                    <a:pt x="339101" y="402322"/>
                  </a:cubicBezTo>
                  <a:cubicBezTo>
                    <a:pt x="376423" y="400767"/>
                    <a:pt x="457289" y="214155"/>
                    <a:pt x="488391" y="225041"/>
                  </a:cubicBezTo>
                  <a:cubicBezTo>
                    <a:pt x="519493" y="235927"/>
                    <a:pt x="496166" y="504958"/>
                    <a:pt x="525713" y="467636"/>
                  </a:cubicBezTo>
                  <a:cubicBezTo>
                    <a:pt x="555260" y="430313"/>
                    <a:pt x="580141" y="-25331"/>
                    <a:pt x="665672" y="1106"/>
                  </a:cubicBezTo>
                  <a:cubicBezTo>
                    <a:pt x="751203" y="27543"/>
                    <a:pt x="911379" y="623147"/>
                    <a:pt x="1038897" y="626257"/>
                  </a:cubicBezTo>
                  <a:cubicBezTo>
                    <a:pt x="1166415" y="629367"/>
                    <a:pt x="1357692" y="32208"/>
                    <a:pt x="1430782" y="19767"/>
                  </a:cubicBezTo>
                  <a:cubicBezTo>
                    <a:pt x="1503872" y="7326"/>
                    <a:pt x="1455664" y="492518"/>
                    <a:pt x="1477435" y="551612"/>
                  </a:cubicBezTo>
                  <a:cubicBezTo>
                    <a:pt x="1499206" y="610706"/>
                    <a:pt x="1533419" y="389881"/>
                    <a:pt x="1561411" y="374330"/>
                  </a:cubicBezTo>
                  <a:cubicBezTo>
                    <a:pt x="1589403" y="358779"/>
                    <a:pt x="1618950" y="458306"/>
                    <a:pt x="1645387" y="458306"/>
                  </a:cubicBezTo>
                  <a:cubicBezTo>
                    <a:pt x="1671824" y="458306"/>
                    <a:pt x="1685819" y="375885"/>
                    <a:pt x="1720031" y="374330"/>
                  </a:cubicBezTo>
                  <a:cubicBezTo>
                    <a:pt x="1754243" y="372775"/>
                    <a:pt x="1814893" y="458306"/>
                    <a:pt x="1850660" y="448975"/>
                  </a:cubicBezTo>
                  <a:cubicBezTo>
                    <a:pt x="1886427" y="439644"/>
                    <a:pt x="1912864" y="326122"/>
                    <a:pt x="1934635" y="318347"/>
                  </a:cubicBezTo>
                  <a:cubicBezTo>
                    <a:pt x="1956406" y="310572"/>
                    <a:pt x="1968847" y="356447"/>
                    <a:pt x="1981289" y="402322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ED448E-1156-4E0C-9087-27EE14F94093}"/>
                </a:ext>
              </a:extLst>
            </p:cNvPr>
            <p:cNvSpPr/>
            <p:nvPr/>
          </p:nvSpPr>
          <p:spPr>
            <a:xfrm>
              <a:off x="2612571" y="3645934"/>
              <a:ext cx="1716833" cy="629808"/>
            </a:xfrm>
            <a:custGeom>
              <a:avLst/>
              <a:gdLst>
                <a:gd name="connsiteX0" fmla="*/ 0 w 1716833"/>
                <a:gd name="connsiteY0" fmla="*/ 477574 h 629808"/>
                <a:gd name="connsiteX1" fmla="*/ 214605 w 1716833"/>
                <a:gd name="connsiteY1" fmla="*/ 1713 h 629808"/>
                <a:gd name="connsiteX2" fmla="*/ 578498 w 1716833"/>
                <a:gd name="connsiteY2" fmla="*/ 626864 h 629808"/>
                <a:gd name="connsiteX3" fmla="*/ 793102 w 1716833"/>
                <a:gd name="connsiteY3" fmla="*/ 234978 h 629808"/>
                <a:gd name="connsiteX4" fmla="*/ 1203649 w 1716833"/>
                <a:gd name="connsiteY4" fmla="*/ 188325 h 629808"/>
                <a:gd name="connsiteX5" fmla="*/ 1716833 w 1716833"/>
                <a:gd name="connsiteY5" fmla="*/ 188325 h 629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6833" h="629808">
                  <a:moveTo>
                    <a:pt x="0" y="477574"/>
                  </a:moveTo>
                  <a:cubicBezTo>
                    <a:pt x="59094" y="227202"/>
                    <a:pt x="118189" y="-23169"/>
                    <a:pt x="214605" y="1713"/>
                  </a:cubicBezTo>
                  <a:cubicBezTo>
                    <a:pt x="311021" y="26595"/>
                    <a:pt x="482082" y="587987"/>
                    <a:pt x="578498" y="626864"/>
                  </a:cubicBezTo>
                  <a:cubicBezTo>
                    <a:pt x="674914" y="665741"/>
                    <a:pt x="688910" y="308068"/>
                    <a:pt x="793102" y="234978"/>
                  </a:cubicBezTo>
                  <a:cubicBezTo>
                    <a:pt x="897294" y="161888"/>
                    <a:pt x="1049694" y="196100"/>
                    <a:pt x="1203649" y="188325"/>
                  </a:cubicBezTo>
                  <a:cubicBezTo>
                    <a:pt x="1357604" y="180550"/>
                    <a:pt x="1537218" y="184437"/>
                    <a:pt x="1716833" y="18832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0BD7DFB-5358-4098-BE49-9C8D1B208233}"/>
              </a:ext>
            </a:extLst>
          </p:cNvPr>
          <p:cNvGrpSpPr/>
          <p:nvPr/>
        </p:nvGrpSpPr>
        <p:grpSpPr>
          <a:xfrm>
            <a:off x="1820839" y="1275472"/>
            <a:ext cx="7835574" cy="1651366"/>
            <a:chOff x="1820839" y="1275472"/>
            <a:chExt cx="7835574" cy="1651366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46D90B5-AB22-4001-8E05-DFE746B4D9FE}"/>
                </a:ext>
              </a:extLst>
            </p:cNvPr>
            <p:cNvCxnSpPr>
              <a:cxnSpLocks/>
            </p:cNvCxnSpPr>
            <p:nvPr/>
          </p:nvCxnSpPr>
          <p:spPr>
            <a:xfrm>
              <a:off x="4881323" y="1870179"/>
              <a:ext cx="2038525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AE5C067-2EF5-47E5-B03B-C50420871B0A}"/>
                    </a:ext>
                  </a:extLst>
                </p:cNvPr>
                <p:cNvSpPr txBox="1"/>
                <p:nvPr/>
              </p:nvSpPr>
              <p:spPr>
                <a:xfrm>
                  <a:off x="4826794" y="1275472"/>
                  <a:ext cx="214758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AE5C067-2EF5-47E5-B03B-C50420871B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6794" y="1275472"/>
                  <a:ext cx="2147582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32279B4-C6B2-4F47-94FA-F2C171174D13}"/>
                </a:ext>
              </a:extLst>
            </p:cNvPr>
            <p:cNvSpPr/>
            <p:nvPr/>
          </p:nvSpPr>
          <p:spPr>
            <a:xfrm>
              <a:off x="2404189" y="1352159"/>
              <a:ext cx="2123133" cy="103604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5D3B50A-A624-4325-9E4D-35F2AE6D3722}"/>
                    </a:ext>
                  </a:extLst>
                </p:cNvPr>
                <p:cNvSpPr txBox="1"/>
                <p:nvPr/>
              </p:nvSpPr>
              <p:spPr>
                <a:xfrm>
                  <a:off x="3174081" y="2342063"/>
                  <a:ext cx="58334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5D3B50A-A624-4325-9E4D-35F2AE6D37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4081" y="2342063"/>
                  <a:ext cx="583347" cy="584775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2C2FB69-B4D4-43F8-8474-11D091235E9A}"/>
                    </a:ext>
                  </a:extLst>
                </p:cNvPr>
                <p:cNvSpPr txBox="1"/>
                <p:nvPr/>
              </p:nvSpPr>
              <p:spPr>
                <a:xfrm>
                  <a:off x="1820839" y="1505760"/>
                  <a:ext cx="58334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2C2FB69-B4D4-43F8-8474-11D091235E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0839" y="1505760"/>
                  <a:ext cx="583347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9EAF13C-6492-4DA4-958D-6CB8064ADE2F}"/>
                </a:ext>
              </a:extLst>
            </p:cNvPr>
            <p:cNvSpPr/>
            <p:nvPr/>
          </p:nvSpPr>
          <p:spPr>
            <a:xfrm>
              <a:off x="7533280" y="1352159"/>
              <a:ext cx="2123133" cy="103604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C286556-8EE4-4149-BB4E-91B3DFADC23D}"/>
                    </a:ext>
                  </a:extLst>
                </p:cNvPr>
                <p:cNvSpPr txBox="1"/>
                <p:nvPr/>
              </p:nvSpPr>
              <p:spPr>
                <a:xfrm>
                  <a:off x="8303172" y="2342063"/>
                  <a:ext cx="58334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C286556-8EE4-4149-BB4E-91B3DFADC2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3172" y="2342063"/>
                  <a:ext cx="583347" cy="58477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108A81A-9B4A-45BF-B193-111E6E9D6079}"/>
                    </a:ext>
                  </a:extLst>
                </p:cNvPr>
                <p:cNvSpPr txBox="1"/>
                <p:nvPr/>
              </p:nvSpPr>
              <p:spPr>
                <a:xfrm>
                  <a:off x="6949930" y="1505760"/>
                  <a:ext cx="58334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108A81A-9B4A-45BF-B193-111E6E9D60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9930" y="1505760"/>
                  <a:ext cx="583347" cy="58477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56774F3-BF9A-434F-88B7-1F97B5A49268}"/>
                </a:ext>
              </a:extLst>
            </p:cNvPr>
            <p:cNvSpPr/>
            <p:nvPr/>
          </p:nvSpPr>
          <p:spPr>
            <a:xfrm>
              <a:off x="2612571" y="1584491"/>
              <a:ext cx="1716833" cy="629808"/>
            </a:xfrm>
            <a:custGeom>
              <a:avLst/>
              <a:gdLst>
                <a:gd name="connsiteX0" fmla="*/ 0 w 1716833"/>
                <a:gd name="connsiteY0" fmla="*/ 477574 h 629808"/>
                <a:gd name="connsiteX1" fmla="*/ 214605 w 1716833"/>
                <a:gd name="connsiteY1" fmla="*/ 1713 h 629808"/>
                <a:gd name="connsiteX2" fmla="*/ 578498 w 1716833"/>
                <a:gd name="connsiteY2" fmla="*/ 626864 h 629808"/>
                <a:gd name="connsiteX3" fmla="*/ 793102 w 1716833"/>
                <a:gd name="connsiteY3" fmla="*/ 234978 h 629808"/>
                <a:gd name="connsiteX4" fmla="*/ 1203649 w 1716833"/>
                <a:gd name="connsiteY4" fmla="*/ 188325 h 629808"/>
                <a:gd name="connsiteX5" fmla="*/ 1716833 w 1716833"/>
                <a:gd name="connsiteY5" fmla="*/ 188325 h 629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6833" h="629808">
                  <a:moveTo>
                    <a:pt x="0" y="477574"/>
                  </a:moveTo>
                  <a:cubicBezTo>
                    <a:pt x="59094" y="227202"/>
                    <a:pt x="118189" y="-23169"/>
                    <a:pt x="214605" y="1713"/>
                  </a:cubicBezTo>
                  <a:cubicBezTo>
                    <a:pt x="311021" y="26595"/>
                    <a:pt x="482082" y="587987"/>
                    <a:pt x="578498" y="626864"/>
                  </a:cubicBezTo>
                  <a:cubicBezTo>
                    <a:pt x="674914" y="665741"/>
                    <a:pt x="688910" y="308068"/>
                    <a:pt x="793102" y="234978"/>
                  </a:cubicBezTo>
                  <a:cubicBezTo>
                    <a:pt x="897294" y="161888"/>
                    <a:pt x="1049694" y="196100"/>
                    <a:pt x="1203649" y="188325"/>
                  </a:cubicBezTo>
                  <a:cubicBezTo>
                    <a:pt x="1357604" y="180550"/>
                    <a:pt x="1537218" y="184437"/>
                    <a:pt x="1716833" y="188325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209E269-D2BB-40C7-9400-1546E82C64C5}"/>
                </a:ext>
              </a:extLst>
            </p:cNvPr>
            <p:cNvSpPr/>
            <p:nvPr/>
          </p:nvSpPr>
          <p:spPr>
            <a:xfrm>
              <a:off x="7735078" y="1567543"/>
              <a:ext cx="1698171" cy="513247"/>
            </a:xfrm>
            <a:custGeom>
              <a:avLst/>
              <a:gdLst>
                <a:gd name="connsiteX0" fmla="*/ 0 w 1698171"/>
                <a:gd name="connsiteY0" fmla="*/ 0 h 513247"/>
                <a:gd name="connsiteX1" fmla="*/ 429208 w 1698171"/>
                <a:gd name="connsiteY1" fmla="*/ 354563 h 513247"/>
                <a:gd name="connsiteX2" fmla="*/ 839755 w 1698171"/>
                <a:gd name="connsiteY2" fmla="*/ 503853 h 513247"/>
                <a:gd name="connsiteX3" fmla="*/ 1698171 w 1698171"/>
                <a:gd name="connsiteY3" fmla="*/ 485192 h 51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8171" h="513247">
                  <a:moveTo>
                    <a:pt x="0" y="0"/>
                  </a:moveTo>
                  <a:cubicBezTo>
                    <a:pt x="144624" y="135294"/>
                    <a:pt x="289249" y="270588"/>
                    <a:pt x="429208" y="354563"/>
                  </a:cubicBezTo>
                  <a:cubicBezTo>
                    <a:pt x="569167" y="438538"/>
                    <a:pt x="628261" y="482082"/>
                    <a:pt x="839755" y="503853"/>
                  </a:cubicBezTo>
                  <a:cubicBezTo>
                    <a:pt x="1051249" y="525624"/>
                    <a:pt x="1374710" y="505408"/>
                    <a:pt x="1698171" y="485192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val="13452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>
            <a:extLst>
              <a:ext uri="{FF2B5EF4-FFF2-40B4-BE49-F238E27FC236}">
                <a16:creationId xmlns:a16="http://schemas.microsoft.com/office/drawing/2014/main" id="{EA050695-5300-474A-BAEA-EF56221E5849}"/>
              </a:ext>
            </a:extLst>
          </p:cNvPr>
          <p:cNvGrpSpPr/>
          <p:nvPr/>
        </p:nvGrpSpPr>
        <p:grpSpPr>
          <a:xfrm>
            <a:off x="3430583" y="2113262"/>
            <a:ext cx="5480738" cy="1981046"/>
            <a:chOff x="3430583" y="2113262"/>
            <a:chExt cx="5480738" cy="1981046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056AA5BB-A3CE-4CFB-B785-EA6CE5CC57C2}"/>
                </a:ext>
              </a:extLst>
            </p:cNvPr>
            <p:cNvGrpSpPr/>
            <p:nvPr/>
          </p:nvGrpSpPr>
          <p:grpSpPr>
            <a:xfrm>
              <a:off x="3430583" y="2113262"/>
              <a:ext cx="5480738" cy="1981046"/>
              <a:chOff x="3430583" y="2406876"/>
              <a:chExt cx="5480738" cy="1981046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8EFCAFF8-AE59-4FCF-80DF-E1C7DDCA52B6}"/>
                  </a:ext>
                </a:extLst>
              </p:cNvPr>
              <p:cNvGrpSpPr/>
              <p:nvPr/>
            </p:nvGrpSpPr>
            <p:grpSpPr>
              <a:xfrm>
                <a:off x="3430583" y="3102789"/>
                <a:ext cx="5480738" cy="589220"/>
                <a:chOff x="3430583" y="3134390"/>
                <a:chExt cx="5480738" cy="589220"/>
              </a:xfrm>
            </p:grpSpPr>
            <p:cxnSp>
              <p:nvCxnSpPr>
                <p:cNvPr id="3" name="Straight Arrow Connector 2">
                  <a:extLst>
                    <a:ext uri="{FF2B5EF4-FFF2-40B4-BE49-F238E27FC236}">
                      <a16:creationId xmlns:a16="http://schemas.microsoft.com/office/drawing/2014/main" id="{045A33C7-0FEF-47EE-8C55-F661DC3897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0583" y="3418514"/>
                  <a:ext cx="5480738" cy="10486"/>
                </a:xfrm>
                <a:prstGeom prst="straightConnector1">
                  <a:avLst/>
                </a:prstGeom>
                <a:ln w="571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28C9D5D7-53E2-4853-A3D3-116C1FA16F3D}"/>
                    </a:ext>
                  </a:extLst>
                </p:cNvPr>
                <p:cNvGrpSpPr/>
                <p:nvPr/>
              </p:nvGrpSpPr>
              <p:grpSpPr>
                <a:xfrm>
                  <a:off x="3846039" y="3134390"/>
                  <a:ext cx="4723016" cy="589220"/>
                  <a:chOff x="3846039" y="3134390"/>
                  <a:chExt cx="4723016" cy="589220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" name="Rectangle 3">
                        <a:extLst>
                          <a:ext uri="{FF2B5EF4-FFF2-40B4-BE49-F238E27FC236}">
                            <a16:creationId xmlns:a16="http://schemas.microsoft.com/office/drawing/2014/main" id="{537CE7C7-8E83-4E92-B809-187B5C0BDF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846039" y="3134390"/>
                        <a:ext cx="501947" cy="589220"/>
                      </a:xfrm>
                      <a:prstGeom prst="rect">
                        <a:avLst/>
                      </a:prstGeom>
                      <a:ln/>
                    </p:spPr>
                    <p:style>
                      <a:lnRef idx="3">
                        <a:schemeClr val="lt1"/>
                      </a:lnRef>
                      <a:fillRef idx="1">
                        <a:schemeClr val="accent4"/>
                      </a:fillRef>
                      <a:effectRef idx="1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4" name="Rectangle 3">
                        <a:extLst>
                          <a:ext uri="{FF2B5EF4-FFF2-40B4-BE49-F238E27FC236}">
                            <a16:creationId xmlns:a16="http://schemas.microsoft.com/office/drawing/2014/main" id="{537CE7C7-8E83-4E92-B809-187B5C0BDFB1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3846039" y="3134390"/>
                        <a:ext cx="501947" cy="589220"/>
                      </a:xfrm>
                      <a:prstGeom prst="rect">
                        <a:avLst/>
                      </a:prstGeom>
                      <a:blipFill>
                        <a:blip r:embed="rId2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" name="Rectangle 4">
                        <a:extLst>
                          <a:ext uri="{FF2B5EF4-FFF2-40B4-BE49-F238E27FC236}">
                            <a16:creationId xmlns:a16="http://schemas.microsoft.com/office/drawing/2014/main" id="{7E577271-17D0-413F-873A-DDB3F43FAD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90253" y="3134390"/>
                        <a:ext cx="501947" cy="589220"/>
                      </a:xfrm>
                      <a:prstGeom prst="rect">
                        <a:avLst/>
                      </a:prstGeom>
                      <a:ln/>
                    </p:spPr>
                    <p:style>
                      <a:lnRef idx="3">
                        <a:schemeClr val="lt1"/>
                      </a:lnRef>
                      <a:fillRef idx="1">
                        <a:schemeClr val="accent4"/>
                      </a:fillRef>
                      <a:effectRef idx="1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5" name="Rectangle 4">
                        <a:extLst>
                          <a:ext uri="{FF2B5EF4-FFF2-40B4-BE49-F238E27FC236}">
                            <a16:creationId xmlns:a16="http://schemas.microsoft.com/office/drawing/2014/main" id="{7E577271-17D0-413F-873A-DDB3F43FAD81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690253" y="3134390"/>
                        <a:ext cx="501947" cy="589220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" name="Rectangle 5">
                        <a:extLst>
                          <a:ext uri="{FF2B5EF4-FFF2-40B4-BE49-F238E27FC236}">
                            <a16:creationId xmlns:a16="http://schemas.microsoft.com/office/drawing/2014/main" id="{4542970A-F51A-4A64-AB2A-1407EEBD2A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34467" y="3134390"/>
                        <a:ext cx="501947" cy="589220"/>
                      </a:xfrm>
                      <a:prstGeom prst="rect">
                        <a:avLst/>
                      </a:prstGeom>
                      <a:ln/>
                    </p:spPr>
                    <p:style>
                      <a:lnRef idx="3">
                        <a:schemeClr val="lt1"/>
                      </a:lnRef>
                      <a:fillRef idx="1">
                        <a:schemeClr val="accent4"/>
                      </a:fillRef>
                      <a:effectRef idx="1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6" name="Rectangle 5">
                        <a:extLst>
                          <a:ext uri="{FF2B5EF4-FFF2-40B4-BE49-F238E27FC236}">
                            <a16:creationId xmlns:a16="http://schemas.microsoft.com/office/drawing/2014/main" id="{4542970A-F51A-4A64-AB2A-1407EEBD2A1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534467" y="3134390"/>
                        <a:ext cx="501947" cy="589220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" name="Rectangle 6">
                        <a:extLst>
                          <a:ext uri="{FF2B5EF4-FFF2-40B4-BE49-F238E27FC236}">
                            <a16:creationId xmlns:a16="http://schemas.microsoft.com/office/drawing/2014/main" id="{334A6BD7-A49B-4408-99ED-D7E4DB4B0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78681" y="3134390"/>
                        <a:ext cx="501947" cy="589220"/>
                      </a:xfrm>
                      <a:prstGeom prst="rect">
                        <a:avLst/>
                      </a:prstGeom>
                      <a:ln/>
                    </p:spPr>
                    <p:style>
                      <a:lnRef idx="3">
                        <a:schemeClr val="lt1"/>
                      </a:lnRef>
                      <a:fillRef idx="1">
                        <a:schemeClr val="accent4"/>
                      </a:fillRef>
                      <a:effectRef idx="1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oMath>
                          </m:oMathPara>
                        </a14:m>
                        <a:endParaRPr 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7" name="Rectangle 6">
                        <a:extLst>
                          <a:ext uri="{FF2B5EF4-FFF2-40B4-BE49-F238E27FC236}">
                            <a16:creationId xmlns:a16="http://schemas.microsoft.com/office/drawing/2014/main" id="{334A6BD7-A49B-4408-99ED-D7E4DB4B084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78681" y="3134390"/>
                        <a:ext cx="501947" cy="589220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" name="Rectangle 7">
                        <a:extLst>
                          <a:ext uri="{FF2B5EF4-FFF2-40B4-BE49-F238E27FC236}">
                            <a16:creationId xmlns:a16="http://schemas.microsoft.com/office/drawing/2014/main" id="{7A24EB1A-61C8-47FC-9A7A-BA791B4D590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95" y="3134390"/>
                        <a:ext cx="501947" cy="589220"/>
                      </a:xfrm>
                      <a:prstGeom prst="rect">
                        <a:avLst/>
                      </a:prstGeom>
                      <a:ln/>
                    </p:spPr>
                    <p:style>
                      <a:lnRef idx="3">
                        <a:schemeClr val="lt1"/>
                      </a:lnRef>
                      <a:fillRef idx="1">
                        <a:schemeClr val="accent4"/>
                      </a:fillRef>
                      <a:effectRef idx="1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8" name="Rectangle 7">
                        <a:extLst>
                          <a:ext uri="{FF2B5EF4-FFF2-40B4-BE49-F238E27FC236}">
                            <a16:creationId xmlns:a16="http://schemas.microsoft.com/office/drawing/2014/main" id="{7A24EB1A-61C8-47FC-9A7A-BA791B4D590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222895" y="3134390"/>
                        <a:ext cx="501947" cy="589220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l="-3529"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" name="Rectangle 8">
                        <a:extLst>
                          <a:ext uri="{FF2B5EF4-FFF2-40B4-BE49-F238E27FC236}">
                            <a16:creationId xmlns:a16="http://schemas.microsoft.com/office/drawing/2014/main" id="{4075FA44-B201-45E6-8467-6A13F811D4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067108" y="3134390"/>
                        <a:ext cx="501947" cy="589220"/>
                      </a:xfrm>
                      <a:prstGeom prst="rect">
                        <a:avLst/>
                      </a:prstGeom>
                      <a:ln/>
                    </p:spPr>
                    <p:style>
                      <a:lnRef idx="3">
                        <a:schemeClr val="lt1"/>
                      </a:lnRef>
                      <a:fillRef idx="1">
                        <a:schemeClr val="accent4"/>
                      </a:fillRef>
                      <a:effectRef idx="1">
                        <a:schemeClr val="accent4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1400" dirty="0"/>
                      </a:p>
                    </p:txBody>
                  </p:sp>
                </mc:Choice>
                <mc:Fallback xmlns="">
                  <p:sp>
                    <p:nvSpPr>
                      <p:cNvPr id="9" name="Rectangle 8">
                        <a:extLst>
                          <a:ext uri="{FF2B5EF4-FFF2-40B4-BE49-F238E27FC236}">
                            <a16:creationId xmlns:a16="http://schemas.microsoft.com/office/drawing/2014/main" id="{4075FA44-B201-45E6-8467-6A13F811D4E4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067108" y="3134390"/>
                        <a:ext cx="501947" cy="589220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442060F1-923C-42BF-A761-59EA629C2509}"/>
                  </a:ext>
                </a:extLst>
              </p:cNvPr>
              <p:cNvGrpSpPr/>
              <p:nvPr/>
            </p:nvGrpSpPr>
            <p:grpSpPr>
              <a:xfrm>
                <a:off x="3904066" y="4013652"/>
                <a:ext cx="4606962" cy="374270"/>
                <a:chOff x="3904066" y="4181432"/>
                <a:chExt cx="4606962" cy="37427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Rectangle 16">
                      <a:extLst>
                        <a:ext uri="{FF2B5EF4-FFF2-40B4-BE49-F238E27FC236}">
                          <a16:creationId xmlns:a16="http://schemas.microsoft.com/office/drawing/2014/main" id="{97CDCF63-EF5F-4674-9AA6-C722EA10FC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04066" y="4181432"/>
                      <a:ext cx="385893" cy="37427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100" i="1" dirty="0"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7" name="Rectangle 16">
                      <a:extLst>
                        <a:ext uri="{FF2B5EF4-FFF2-40B4-BE49-F238E27FC236}">
                          <a16:creationId xmlns:a16="http://schemas.microsoft.com/office/drawing/2014/main" id="{97CDCF63-EF5F-4674-9AA6-C722EA10FC3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04066" y="4181432"/>
                      <a:ext cx="385893" cy="374270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9" name="Rectangle 18">
                      <a:extLst>
                        <a:ext uri="{FF2B5EF4-FFF2-40B4-BE49-F238E27FC236}">
                          <a16:creationId xmlns:a16="http://schemas.microsoft.com/office/drawing/2014/main" id="{3F9E2622-271D-4538-9652-5B2FB9AD43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48280" y="4181432"/>
                      <a:ext cx="385893" cy="37427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100" i="1" dirty="0"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9" name="Rectangle 18">
                      <a:extLst>
                        <a:ext uri="{FF2B5EF4-FFF2-40B4-BE49-F238E27FC236}">
                          <a16:creationId xmlns:a16="http://schemas.microsoft.com/office/drawing/2014/main" id="{3F9E2622-271D-4538-9652-5B2FB9AD435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48280" y="4181432"/>
                      <a:ext cx="385893" cy="374270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1" name="Rectangle 20">
                      <a:extLst>
                        <a:ext uri="{FF2B5EF4-FFF2-40B4-BE49-F238E27FC236}">
                          <a16:creationId xmlns:a16="http://schemas.microsoft.com/office/drawing/2014/main" id="{79FC7406-97D8-4B86-8588-B41DE0ACD3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92494" y="4181432"/>
                      <a:ext cx="385893" cy="37427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100" i="1" dirty="0"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1" name="Rectangle 20">
                      <a:extLst>
                        <a:ext uri="{FF2B5EF4-FFF2-40B4-BE49-F238E27FC236}">
                          <a16:creationId xmlns:a16="http://schemas.microsoft.com/office/drawing/2014/main" id="{79FC7406-97D8-4B86-8588-B41DE0ACD3F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92494" y="4181432"/>
                      <a:ext cx="385893" cy="374270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Rectangle 22">
                      <a:extLst>
                        <a:ext uri="{FF2B5EF4-FFF2-40B4-BE49-F238E27FC236}">
                          <a16:creationId xmlns:a16="http://schemas.microsoft.com/office/drawing/2014/main" id="{AED042ED-4C7A-4624-A99A-FE36B5F199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80922" y="4181432"/>
                      <a:ext cx="385893" cy="37427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100" i="1" dirty="0"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3" name="Rectangle 22">
                      <a:extLst>
                        <a:ext uri="{FF2B5EF4-FFF2-40B4-BE49-F238E27FC236}">
                          <a16:creationId xmlns:a16="http://schemas.microsoft.com/office/drawing/2014/main" id="{AED042ED-4C7A-4624-A99A-FE36B5F1997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80922" y="4181432"/>
                      <a:ext cx="385893" cy="374270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5" name="Rectangle 24">
                      <a:extLst>
                        <a:ext uri="{FF2B5EF4-FFF2-40B4-BE49-F238E27FC236}">
                          <a16:creationId xmlns:a16="http://schemas.microsoft.com/office/drawing/2014/main" id="{BFD3CBEE-3447-49D8-8B91-677E7E83DC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25135" y="4181432"/>
                      <a:ext cx="385893" cy="374270"/>
                    </a:xfrm>
                    <a:prstGeom prst="rect">
                      <a:avLst/>
                    </a:prstGeom>
                  </p:spPr>
                  <p:style>
                    <a:lnRef idx="2">
                      <a:schemeClr val="accent2">
                        <a:shade val="50000"/>
                      </a:schemeClr>
                    </a:lnRef>
                    <a:fillRef idx="1">
                      <a:schemeClr val="accent2"/>
                    </a:fillRef>
                    <a:effectRef idx="0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100" i="1" dirty="0"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5" name="Rectangle 24">
                      <a:extLst>
                        <a:ext uri="{FF2B5EF4-FFF2-40B4-BE49-F238E27FC236}">
                          <a16:creationId xmlns:a16="http://schemas.microsoft.com/office/drawing/2014/main" id="{BFD3CBEE-3447-49D8-8B91-677E7E83DC8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25135" y="4181432"/>
                      <a:ext cx="385893" cy="374270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9C61C424-2B15-41A0-832E-C590BFAA3433}"/>
                  </a:ext>
                </a:extLst>
              </p:cNvPr>
              <p:cNvGrpSpPr/>
              <p:nvPr/>
            </p:nvGrpSpPr>
            <p:grpSpPr>
              <a:xfrm>
                <a:off x="3904066" y="2406876"/>
                <a:ext cx="4606962" cy="374270"/>
                <a:chOff x="3904066" y="2541100"/>
                <a:chExt cx="4606962" cy="37427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Rectangle 14">
                      <a:extLst>
                        <a:ext uri="{FF2B5EF4-FFF2-40B4-BE49-F238E27FC236}">
                          <a16:creationId xmlns:a16="http://schemas.microsoft.com/office/drawing/2014/main" id="{F115802A-F4C8-43C9-9400-E9B526CBB6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25135" y="2541100"/>
                      <a:ext cx="385893" cy="374270"/>
                    </a:xfrm>
                    <a:prstGeom prst="rect">
                      <a:avLst/>
                    </a:prstGeom>
                  </p:spPr>
                  <p:style>
                    <a:lnRef idx="3">
                      <a:schemeClr val="lt1"/>
                    </a:lnRef>
                    <a:fillRef idx="1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100" i="1" dirty="0"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5" name="Rectangle 14">
                      <a:extLst>
                        <a:ext uri="{FF2B5EF4-FFF2-40B4-BE49-F238E27FC236}">
                          <a16:creationId xmlns:a16="http://schemas.microsoft.com/office/drawing/2014/main" id="{F115802A-F4C8-43C9-9400-E9B526CBB6F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25135" y="2541100"/>
                      <a:ext cx="385893" cy="374270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Rectangle 26">
                      <a:extLst>
                        <a:ext uri="{FF2B5EF4-FFF2-40B4-BE49-F238E27FC236}">
                          <a16:creationId xmlns:a16="http://schemas.microsoft.com/office/drawing/2014/main" id="{6A8875BE-7DF4-4107-937F-8AE68B4613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80922" y="2541100"/>
                      <a:ext cx="385893" cy="374270"/>
                    </a:xfrm>
                    <a:prstGeom prst="rect">
                      <a:avLst/>
                    </a:prstGeom>
                  </p:spPr>
                  <p:style>
                    <a:lnRef idx="3">
                      <a:schemeClr val="lt1"/>
                    </a:lnRef>
                    <a:fillRef idx="1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100" i="1" dirty="0"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27" name="Rectangle 26">
                      <a:extLst>
                        <a:ext uri="{FF2B5EF4-FFF2-40B4-BE49-F238E27FC236}">
                          <a16:creationId xmlns:a16="http://schemas.microsoft.com/office/drawing/2014/main" id="{6A8875BE-7DF4-4107-937F-8AE68B4613F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80922" y="2541100"/>
                      <a:ext cx="385893" cy="374270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298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" name="Rectangle 30">
                      <a:extLst>
                        <a:ext uri="{FF2B5EF4-FFF2-40B4-BE49-F238E27FC236}">
                          <a16:creationId xmlns:a16="http://schemas.microsoft.com/office/drawing/2014/main" id="{999FFAD3-EC01-4806-AF39-95AE8CC3F3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92494" y="2541100"/>
                      <a:ext cx="385893" cy="374270"/>
                    </a:xfrm>
                    <a:prstGeom prst="rect">
                      <a:avLst/>
                    </a:prstGeom>
                  </p:spPr>
                  <p:style>
                    <a:lnRef idx="3">
                      <a:schemeClr val="lt1"/>
                    </a:lnRef>
                    <a:fillRef idx="1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100" i="1" dirty="0"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1" name="Rectangle 30">
                      <a:extLst>
                        <a:ext uri="{FF2B5EF4-FFF2-40B4-BE49-F238E27FC236}">
                          <a16:creationId xmlns:a16="http://schemas.microsoft.com/office/drawing/2014/main" id="{999FFAD3-EC01-4806-AF39-95AE8CC3F39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92494" y="2541100"/>
                      <a:ext cx="385893" cy="374270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Rectangle 32">
                      <a:extLst>
                        <a:ext uri="{FF2B5EF4-FFF2-40B4-BE49-F238E27FC236}">
                          <a16:creationId xmlns:a16="http://schemas.microsoft.com/office/drawing/2014/main" id="{7A4D2FF1-0DA7-4CF1-88E2-3CEEAEED06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748280" y="2541100"/>
                      <a:ext cx="385893" cy="374270"/>
                    </a:xfrm>
                    <a:prstGeom prst="rect">
                      <a:avLst/>
                    </a:prstGeom>
                  </p:spPr>
                  <p:style>
                    <a:lnRef idx="3">
                      <a:schemeClr val="lt1"/>
                    </a:lnRef>
                    <a:fillRef idx="1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100" i="1" dirty="0"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Rectangle 32">
                      <a:extLst>
                        <a:ext uri="{FF2B5EF4-FFF2-40B4-BE49-F238E27FC236}">
                          <a16:creationId xmlns:a16="http://schemas.microsoft.com/office/drawing/2014/main" id="{7A4D2FF1-0DA7-4CF1-88E2-3CEEAEED060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48280" y="2541100"/>
                      <a:ext cx="385893" cy="374270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" name="Rectangle 34">
                      <a:extLst>
                        <a:ext uri="{FF2B5EF4-FFF2-40B4-BE49-F238E27FC236}">
                          <a16:creationId xmlns:a16="http://schemas.microsoft.com/office/drawing/2014/main" id="{ECCC4A73-7FD7-4F3F-A903-E9FB9F72CB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04066" y="2541100"/>
                      <a:ext cx="385893" cy="374270"/>
                    </a:xfrm>
                    <a:prstGeom prst="rect">
                      <a:avLst/>
                    </a:prstGeom>
                  </p:spPr>
                  <p:style>
                    <a:lnRef idx="3">
                      <a:schemeClr val="lt1"/>
                    </a:lnRef>
                    <a:fillRef idx="1">
                      <a:schemeClr val="accent6"/>
                    </a:fillRef>
                    <a:effectRef idx="1">
                      <a:schemeClr val="accent6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10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100" i="1" dirty="0"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5" name="Rectangle 34">
                      <a:extLst>
                        <a:ext uri="{FF2B5EF4-FFF2-40B4-BE49-F238E27FC236}">
                          <a16:creationId xmlns:a16="http://schemas.microsoft.com/office/drawing/2014/main" id="{ECCC4A73-7FD7-4F3F-A903-E9FB9F72CB8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904066" y="2541100"/>
                      <a:ext cx="385893" cy="374270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7881C38F-D301-4536-802E-794DF6EF9C18}"/>
                  </a:ext>
                </a:extLst>
              </p:cNvPr>
              <p:cNvCxnSpPr>
                <a:cxnSpLocks/>
                <a:stCxn id="17" idx="0"/>
                <a:endCxn id="4" idx="2"/>
              </p:cNvCxnSpPr>
              <p:nvPr/>
            </p:nvCxnSpPr>
            <p:spPr>
              <a:xfrm flipV="1">
                <a:off x="4097013" y="3692009"/>
                <a:ext cx="0" cy="32164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42BF1BDB-CFD1-4349-9535-454B741384F1}"/>
                  </a:ext>
                </a:extLst>
              </p:cNvPr>
              <p:cNvCxnSpPr>
                <a:cxnSpLocks/>
                <a:stCxn id="19" idx="0"/>
                <a:endCxn id="5" idx="2"/>
              </p:cNvCxnSpPr>
              <p:nvPr/>
            </p:nvCxnSpPr>
            <p:spPr>
              <a:xfrm flipV="1">
                <a:off x="4941227" y="3692009"/>
                <a:ext cx="0" cy="32164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0DAC4C24-F7F9-4E01-BA0F-7C93CF6DEC04}"/>
                  </a:ext>
                </a:extLst>
              </p:cNvPr>
              <p:cNvCxnSpPr>
                <a:cxnSpLocks/>
                <a:stCxn id="21" idx="0"/>
                <a:endCxn id="6" idx="2"/>
              </p:cNvCxnSpPr>
              <p:nvPr/>
            </p:nvCxnSpPr>
            <p:spPr>
              <a:xfrm flipV="1">
                <a:off x="5785441" y="3692009"/>
                <a:ext cx="0" cy="32164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EC957685-C9BD-45AC-88A1-E669156EC2AC}"/>
                  </a:ext>
                </a:extLst>
              </p:cNvPr>
              <p:cNvCxnSpPr>
                <a:cxnSpLocks/>
                <a:stCxn id="4" idx="0"/>
                <a:endCxn id="35" idx="2"/>
              </p:cNvCxnSpPr>
              <p:nvPr/>
            </p:nvCxnSpPr>
            <p:spPr>
              <a:xfrm flipV="1">
                <a:off x="4097013" y="2781146"/>
                <a:ext cx="0" cy="32164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B586EE25-E386-4FF3-9C03-9CCA04829A38}"/>
                  </a:ext>
                </a:extLst>
              </p:cNvPr>
              <p:cNvCxnSpPr>
                <a:cxnSpLocks/>
                <a:stCxn id="25" idx="0"/>
                <a:endCxn id="9" idx="2"/>
              </p:cNvCxnSpPr>
              <p:nvPr/>
            </p:nvCxnSpPr>
            <p:spPr>
              <a:xfrm flipV="1">
                <a:off x="8318082" y="3692009"/>
                <a:ext cx="0" cy="32164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0290FDA5-B97D-4F74-AC9E-8F51945CC7D1}"/>
                  </a:ext>
                </a:extLst>
              </p:cNvPr>
              <p:cNvCxnSpPr>
                <a:cxnSpLocks/>
                <a:stCxn id="5" idx="0"/>
                <a:endCxn id="33" idx="2"/>
              </p:cNvCxnSpPr>
              <p:nvPr/>
            </p:nvCxnSpPr>
            <p:spPr>
              <a:xfrm flipV="1">
                <a:off x="4941227" y="2781146"/>
                <a:ext cx="0" cy="32164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9570EC64-46B6-4A1F-AC53-EABA1646751E}"/>
                  </a:ext>
                </a:extLst>
              </p:cNvPr>
              <p:cNvCxnSpPr>
                <a:cxnSpLocks/>
                <a:stCxn id="23" idx="0"/>
                <a:endCxn id="8" idx="2"/>
              </p:cNvCxnSpPr>
              <p:nvPr/>
            </p:nvCxnSpPr>
            <p:spPr>
              <a:xfrm flipV="1">
                <a:off x="7473869" y="3692009"/>
                <a:ext cx="0" cy="32164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B6870ED5-7581-437C-907D-5F7F0D392837}"/>
                  </a:ext>
                </a:extLst>
              </p:cNvPr>
              <p:cNvCxnSpPr>
                <a:cxnSpLocks/>
                <a:stCxn id="6" idx="0"/>
                <a:endCxn id="31" idx="2"/>
              </p:cNvCxnSpPr>
              <p:nvPr/>
            </p:nvCxnSpPr>
            <p:spPr>
              <a:xfrm flipV="1">
                <a:off x="5785441" y="2781146"/>
                <a:ext cx="0" cy="32164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94AA929F-9741-4E8B-A6F6-E88D04CD9329}"/>
                  </a:ext>
                </a:extLst>
              </p:cNvPr>
              <p:cNvCxnSpPr>
                <a:cxnSpLocks/>
                <a:stCxn id="8" idx="0"/>
                <a:endCxn id="27" idx="2"/>
              </p:cNvCxnSpPr>
              <p:nvPr/>
            </p:nvCxnSpPr>
            <p:spPr>
              <a:xfrm flipV="1">
                <a:off x="7473869" y="2781146"/>
                <a:ext cx="0" cy="32164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F72EBAAB-C3FF-4A05-8607-58A0D8DE6EDD}"/>
                  </a:ext>
                </a:extLst>
              </p:cNvPr>
              <p:cNvCxnSpPr>
                <a:cxnSpLocks/>
                <a:stCxn id="9" idx="0"/>
                <a:endCxn id="15" idx="2"/>
              </p:cNvCxnSpPr>
              <p:nvPr/>
            </p:nvCxnSpPr>
            <p:spPr>
              <a:xfrm flipV="1">
                <a:off x="8318082" y="2781146"/>
                <a:ext cx="0" cy="32164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438C36EB-EB05-448F-9FAF-5276C394AB91}"/>
                    </a:ext>
                  </a:extLst>
                </p:cNvPr>
                <p:cNvSpPr txBox="1"/>
                <p:nvPr/>
              </p:nvSpPr>
              <p:spPr>
                <a:xfrm>
                  <a:off x="4376506" y="2734453"/>
                  <a:ext cx="2852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438C36EB-EB05-448F-9FAF-5276C394AB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6506" y="2734453"/>
                  <a:ext cx="285225" cy="369332"/>
                </a:xfrm>
                <a:prstGeom prst="rect">
                  <a:avLst/>
                </a:prstGeom>
                <a:blipFill>
                  <a:blip r:embed="rId18"/>
                  <a:stretch>
                    <a:fillRect l="-6383" r="-14894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42F61BBA-965B-401A-A4C2-5CA63BCAF7D9}"/>
                    </a:ext>
                  </a:extLst>
                </p:cNvPr>
                <p:cNvSpPr txBox="1"/>
                <p:nvPr/>
              </p:nvSpPr>
              <p:spPr>
                <a:xfrm>
                  <a:off x="5220720" y="2734453"/>
                  <a:ext cx="2852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42F61BBA-965B-401A-A4C2-5CA63BCAF7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0720" y="2734453"/>
                  <a:ext cx="285225" cy="369332"/>
                </a:xfrm>
                <a:prstGeom prst="rect">
                  <a:avLst/>
                </a:prstGeom>
                <a:blipFill>
                  <a:blip r:embed="rId19"/>
                  <a:stretch>
                    <a:fillRect l="-6383" r="-14894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6490791C-3400-4E94-93A8-2103EB7E7885}"/>
                    </a:ext>
                  </a:extLst>
                </p:cNvPr>
                <p:cNvSpPr txBox="1"/>
                <p:nvPr/>
              </p:nvSpPr>
              <p:spPr>
                <a:xfrm>
                  <a:off x="7750009" y="2734453"/>
                  <a:ext cx="2852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6490791C-3400-4E94-93A8-2103EB7E78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0009" y="2734453"/>
                  <a:ext cx="285225" cy="369332"/>
                </a:xfrm>
                <a:prstGeom prst="rect">
                  <a:avLst/>
                </a:prstGeom>
                <a:blipFill>
                  <a:blip r:embed="rId20"/>
                  <a:stretch>
                    <a:fillRect l="-6383" r="-14894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37328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2575B7D-53B0-45EB-A227-CEA29967B692}"/>
              </a:ext>
            </a:extLst>
          </p:cNvPr>
          <p:cNvSpPr/>
          <p:nvPr/>
        </p:nvSpPr>
        <p:spPr>
          <a:xfrm>
            <a:off x="4999653" y="737118"/>
            <a:ext cx="2192694" cy="858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Dynamic</a:t>
            </a:r>
          </a:p>
          <a:p>
            <a:pPr algn="ctr"/>
            <a:r>
              <a:rPr lang="en-US" sz="1600" dirty="0"/>
              <a:t>Input-Output Problem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A7706D9-5099-48EE-97C6-A37C9ACBED15}"/>
              </a:ext>
            </a:extLst>
          </p:cNvPr>
          <p:cNvSpPr/>
          <p:nvPr/>
        </p:nvSpPr>
        <p:spPr>
          <a:xfrm>
            <a:off x="4999653" y="2055844"/>
            <a:ext cx="2192694" cy="858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RNNs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6BDF6DF-D97A-468A-B422-B3EEAD228C56}"/>
              </a:ext>
            </a:extLst>
          </p:cNvPr>
          <p:cNvCxnSpPr>
            <a:stCxn id="2" idx="2"/>
            <a:endCxn id="4" idx="0"/>
          </p:cNvCxnSpPr>
          <p:nvPr/>
        </p:nvCxnSpPr>
        <p:spPr>
          <a:xfrm>
            <a:off x="6096000" y="1595535"/>
            <a:ext cx="0" cy="4603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9CA3E81-B21B-46A5-ADB4-D6585C0DF082}"/>
              </a:ext>
            </a:extLst>
          </p:cNvPr>
          <p:cNvSpPr/>
          <p:nvPr/>
        </p:nvSpPr>
        <p:spPr>
          <a:xfrm>
            <a:off x="1855237" y="3103983"/>
            <a:ext cx="2192694" cy="858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Approximation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DCF1D68-3457-4142-B9F6-769CFBBBB0E6}"/>
              </a:ext>
            </a:extLst>
          </p:cNvPr>
          <p:cNvSpPr/>
          <p:nvPr/>
        </p:nvSpPr>
        <p:spPr>
          <a:xfrm>
            <a:off x="5089849" y="3803779"/>
            <a:ext cx="2192694" cy="858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Optimization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0D34707-234A-4432-B025-ABF279DA1855}"/>
              </a:ext>
            </a:extLst>
          </p:cNvPr>
          <p:cNvSpPr/>
          <p:nvPr/>
        </p:nvSpPr>
        <p:spPr>
          <a:xfrm>
            <a:off x="8479971" y="2999791"/>
            <a:ext cx="2192694" cy="858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Generalization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AFBB45-18E2-4F90-833A-D68546A61E2E}"/>
              </a:ext>
            </a:extLst>
          </p:cNvPr>
          <p:cNvSpPr txBox="1"/>
          <p:nvPr/>
        </p:nvSpPr>
        <p:spPr>
          <a:xfrm>
            <a:off x="1855236" y="4057326"/>
            <a:ext cx="24088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UAP in linear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Rates in linear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Nonlinear functionals?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168EAE-6C02-4916-9D39-F769D3A2BC03}"/>
              </a:ext>
            </a:extLst>
          </p:cNvPr>
          <p:cNvSpPr txBox="1"/>
          <p:nvPr/>
        </p:nvSpPr>
        <p:spPr>
          <a:xfrm>
            <a:off x="5089849" y="4786715"/>
            <a:ext cx="240885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Dynamical analysis of “plateauing”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Nonlinear case?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Gated networks and their interactions?</a:t>
            </a:r>
          </a:p>
        </p:txBody>
      </p:sp>
    </p:spTree>
    <p:extLst>
      <p:ext uri="{BB962C8B-B14F-4D97-AF65-F5344CB8AC3E}">
        <p14:creationId xmlns:p14="http://schemas.microsoft.com/office/powerpoint/2010/main" val="2966090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CFBC88C6-4E2D-4A23-8E52-DACC507C3E99}"/>
              </a:ext>
            </a:extLst>
          </p:cNvPr>
          <p:cNvGrpSpPr/>
          <p:nvPr/>
        </p:nvGrpSpPr>
        <p:grpSpPr>
          <a:xfrm>
            <a:off x="1894115" y="998376"/>
            <a:ext cx="8888186" cy="5268090"/>
            <a:chOff x="1894115" y="998376"/>
            <a:chExt cx="8888186" cy="526809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C8702E7D-E8CF-4CA5-A9C3-1D082239BA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3446" y="1903446"/>
              <a:ext cx="0" cy="367626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64BDAD6-493A-436F-95D5-6FB18574A5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4115" y="5561045"/>
              <a:ext cx="8537510" cy="933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98C4E5-8D38-465C-9E95-6CE25A09C287}"/>
                </a:ext>
              </a:extLst>
            </p:cNvPr>
            <p:cNvSpPr/>
            <p:nvPr/>
          </p:nvSpPr>
          <p:spPr>
            <a:xfrm>
              <a:off x="2400741" y="2258009"/>
              <a:ext cx="7449276" cy="3303036"/>
            </a:xfrm>
            <a:custGeom>
              <a:avLst/>
              <a:gdLst>
                <a:gd name="connsiteX0" fmla="*/ 3447 w 7449276"/>
                <a:gd name="connsiteY0" fmla="*/ 0 h 3303036"/>
                <a:gd name="connsiteX1" fmla="*/ 320688 w 7449276"/>
                <a:gd name="connsiteY1" fmla="*/ 2099387 h 3303036"/>
                <a:gd name="connsiteX2" fmla="*/ 2028190 w 7449276"/>
                <a:gd name="connsiteY2" fmla="*/ 3013787 h 3303036"/>
                <a:gd name="connsiteX3" fmla="*/ 7449276 w 7449276"/>
                <a:gd name="connsiteY3" fmla="*/ 3303036 h 330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49276" h="3303036">
                  <a:moveTo>
                    <a:pt x="3447" y="0"/>
                  </a:moveTo>
                  <a:cubicBezTo>
                    <a:pt x="-6661" y="798544"/>
                    <a:pt x="-16769" y="1597089"/>
                    <a:pt x="320688" y="2099387"/>
                  </a:cubicBezTo>
                  <a:cubicBezTo>
                    <a:pt x="658145" y="2601685"/>
                    <a:pt x="840092" y="2813179"/>
                    <a:pt x="2028190" y="3013787"/>
                  </a:cubicBezTo>
                  <a:cubicBezTo>
                    <a:pt x="3216288" y="3214395"/>
                    <a:pt x="5332782" y="3258715"/>
                    <a:pt x="7449276" y="3303036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C5E43F-1D09-4BB9-8B34-E16315A97D3C}"/>
                </a:ext>
              </a:extLst>
            </p:cNvPr>
            <p:cNvSpPr/>
            <p:nvPr/>
          </p:nvSpPr>
          <p:spPr>
            <a:xfrm>
              <a:off x="5514393" y="1663912"/>
              <a:ext cx="4973216" cy="3729184"/>
            </a:xfrm>
            <a:custGeom>
              <a:avLst/>
              <a:gdLst>
                <a:gd name="connsiteX0" fmla="*/ 0 w 5001208"/>
                <a:gd name="connsiteY0" fmla="*/ 3626547 h 3707638"/>
                <a:gd name="connsiteX1" fmla="*/ 1222310 w 5001208"/>
                <a:gd name="connsiteY1" fmla="*/ 3533240 h 3707638"/>
                <a:gd name="connsiteX2" fmla="*/ 2108718 w 5001208"/>
                <a:gd name="connsiteY2" fmla="*/ 2077665 h 3707638"/>
                <a:gd name="connsiteX3" fmla="*/ 2593910 w 5001208"/>
                <a:gd name="connsiteY3" fmla="*/ 342171 h 3707638"/>
                <a:gd name="connsiteX4" fmla="*/ 2836506 w 5001208"/>
                <a:gd name="connsiteY4" fmla="*/ 127567 h 3707638"/>
                <a:gd name="connsiteX5" fmla="*/ 3377681 w 5001208"/>
                <a:gd name="connsiteY5" fmla="*/ 1835069 h 3707638"/>
                <a:gd name="connsiteX6" fmla="*/ 3881534 w 5001208"/>
                <a:gd name="connsiteY6" fmla="*/ 3374620 h 3707638"/>
                <a:gd name="connsiteX7" fmla="*/ 5001208 w 5001208"/>
                <a:gd name="connsiteY7" fmla="*/ 3701191 h 3707638"/>
                <a:gd name="connsiteX0" fmla="*/ 0 w 4973216"/>
                <a:gd name="connsiteY0" fmla="*/ 3729184 h 3776291"/>
                <a:gd name="connsiteX1" fmla="*/ 1194318 w 4973216"/>
                <a:gd name="connsiteY1" fmla="*/ 3533240 h 3776291"/>
                <a:gd name="connsiteX2" fmla="*/ 2080726 w 4973216"/>
                <a:gd name="connsiteY2" fmla="*/ 2077665 h 3776291"/>
                <a:gd name="connsiteX3" fmla="*/ 2565918 w 4973216"/>
                <a:gd name="connsiteY3" fmla="*/ 342171 h 3776291"/>
                <a:gd name="connsiteX4" fmla="*/ 2808514 w 4973216"/>
                <a:gd name="connsiteY4" fmla="*/ 127567 h 3776291"/>
                <a:gd name="connsiteX5" fmla="*/ 3349689 w 4973216"/>
                <a:gd name="connsiteY5" fmla="*/ 1835069 h 3776291"/>
                <a:gd name="connsiteX6" fmla="*/ 3853542 w 4973216"/>
                <a:gd name="connsiteY6" fmla="*/ 3374620 h 3776291"/>
                <a:gd name="connsiteX7" fmla="*/ 4973216 w 4973216"/>
                <a:gd name="connsiteY7" fmla="*/ 3701191 h 3776291"/>
                <a:gd name="connsiteX0" fmla="*/ 0 w 4973216"/>
                <a:gd name="connsiteY0" fmla="*/ 3729184 h 3729184"/>
                <a:gd name="connsiteX1" fmla="*/ 1194318 w 4973216"/>
                <a:gd name="connsiteY1" fmla="*/ 3533240 h 3729184"/>
                <a:gd name="connsiteX2" fmla="*/ 2080726 w 4973216"/>
                <a:gd name="connsiteY2" fmla="*/ 2077665 h 3729184"/>
                <a:gd name="connsiteX3" fmla="*/ 2565918 w 4973216"/>
                <a:gd name="connsiteY3" fmla="*/ 342171 h 3729184"/>
                <a:gd name="connsiteX4" fmla="*/ 2808514 w 4973216"/>
                <a:gd name="connsiteY4" fmla="*/ 127567 h 3729184"/>
                <a:gd name="connsiteX5" fmla="*/ 3349689 w 4973216"/>
                <a:gd name="connsiteY5" fmla="*/ 1835069 h 3729184"/>
                <a:gd name="connsiteX6" fmla="*/ 3853542 w 4973216"/>
                <a:gd name="connsiteY6" fmla="*/ 3374620 h 3729184"/>
                <a:gd name="connsiteX7" fmla="*/ 4973216 w 4973216"/>
                <a:gd name="connsiteY7" fmla="*/ 3701191 h 3729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73216" h="3729184">
                  <a:moveTo>
                    <a:pt x="0" y="3729184"/>
                  </a:moveTo>
                  <a:cubicBezTo>
                    <a:pt x="845975" y="3624992"/>
                    <a:pt x="847530" y="3808493"/>
                    <a:pt x="1194318" y="3533240"/>
                  </a:cubicBezTo>
                  <a:cubicBezTo>
                    <a:pt x="1541106" y="3257987"/>
                    <a:pt x="1852126" y="2609510"/>
                    <a:pt x="2080726" y="2077665"/>
                  </a:cubicBezTo>
                  <a:cubicBezTo>
                    <a:pt x="2309326" y="1545820"/>
                    <a:pt x="2444620" y="667187"/>
                    <a:pt x="2565918" y="342171"/>
                  </a:cubicBezTo>
                  <a:cubicBezTo>
                    <a:pt x="2687216" y="17155"/>
                    <a:pt x="2677886" y="-121249"/>
                    <a:pt x="2808514" y="127567"/>
                  </a:cubicBezTo>
                  <a:cubicBezTo>
                    <a:pt x="2939142" y="376383"/>
                    <a:pt x="3175518" y="1293894"/>
                    <a:pt x="3349689" y="1835069"/>
                  </a:cubicBezTo>
                  <a:cubicBezTo>
                    <a:pt x="3523860" y="2376244"/>
                    <a:pt x="3582954" y="3063600"/>
                    <a:pt x="3853542" y="3374620"/>
                  </a:cubicBezTo>
                  <a:cubicBezTo>
                    <a:pt x="4124130" y="3685640"/>
                    <a:pt x="4548673" y="3693415"/>
                    <a:pt x="4973216" y="3701191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4068D8-257C-4FB0-97FE-EF446C6C88E4}"/>
                </a:ext>
              </a:extLst>
            </p:cNvPr>
            <p:cNvCxnSpPr>
              <a:cxnSpLocks/>
            </p:cNvCxnSpPr>
            <p:nvPr/>
          </p:nvCxnSpPr>
          <p:spPr>
            <a:xfrm>
              <a:off x="8229601" y="1663912"/>
              <a:ext cx="74645" cy="3887802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CB1C512-F3C8-4C6B-BC04-934B83C441B7}"/>
                    </a:ext>
                  </a:extLst>
                </p:cNvPr>
                <p:cNvSpPr txBox="1"/>
                <p:nvPr/>
              </p:nvSpPr>
              <p:spPr>
                <a:xfrm>
                  <a:off x="7669760" y="5617027"/>
                  <a:ext cx="128762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CB1C512-F3C8-4C6B-BC04-934B83C441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9760" y="5617027"/>
                  <a:ext cx="1287625" cy="64633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3ECAD1A-466F-492F-BCE2-1573ADA5CD78}"/>
                    </a:ext>
                  </a:extLst>
                </p:cNvPr>
                <p:cNvSpPr txBox="1"/>
                <p:nvPr/>
              </p:nvSpPr>
              <p:spPr>
                <a:xfrm>
                  <a:off x="2640565" y="2006082"/>
                  <a:ext cx="100770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</m:acc>
                        <m:d>
                          <m:dPr>
                            <m:ctrlP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oMath>
                    </m:oMathPara>
                  </a14:m>
                  <a:endParaRPr lang="en-US" sz="3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3ECAD1A-466F-492F-BCE2-1573ADA5CD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0565" y="2006082"/>
                  <a:ext cx="1007703" cy="6463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4F4BF75-DCC5-47BB-90C7-714885ECC2F9}"/>
                    </a:ext>
                  </a:extLst>
                </p:cNvPr>
                <p:cNvSpPr txBox="1"/>
                <p:nvPr/>
              </p:nvSpPr>
              <p:spPr>
                <a:xfrm>
                  <a:off x="9958874" y="5620135"/>
                  <a:ext cx="671804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4F4BF75-DCC5-47BB-90C7-714885ECC2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8874" y="5620135"/>
                  <a:ext cx="671804" cy="64633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836AE34-7131-4252-949B-68F0D1CD0FBC}"/>
                    </a:ext>
                  </a:extLst>
                </p:cNvPr>
                <p:cNvSpPr txBox="1"/>
                <p:nvPr/>
              </p:nvSpPr>
              <p:spPr>
                <a:xfrm>
                  <a:off x="5676901" y="998376"/>
                  <a:ext cx="5105400" cy="6706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solidFill>
                                  <a:srgbClr val="34497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rgbClr val="34497D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rgbClr val="34497D"/>
                                </a:solidFill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en-US" sz="3600" b="0" i="1" smtClean="0">
                                <a:solidFill>
                                  <a:srgbClr val="34497D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sub>
                        </m:sSub>
                        <m:d>
                          <m:dPr>
                            <m:ctrlPr>
                              <a:rPr lang="en-US" sz="3600" b="0" i="1" smtClean="0">
                                <a:solidFill>
                                  <a:srgbClr val="34497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solidFill>
                                  <a:srgbClr val="34497D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3600" b="0" i="1" smtClean="0">
                            <a:solidFill>
                              <a:srgbClr val="34497D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3600" b="0" i="1" smtClean="0">
                                <a:solidFill>
                                  <a:srgbClr val="34497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rgbClr val="34497D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3600" b="0" i="1" smtClean="0">
                                <a:solidFill>
                                  <a:srgbClr val="34497D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sz="3600" b="0" i="1" smtClean="0">
                                <a:solidFill>
                                  <a:srgbClr val="34497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b="0" i="1" smtClean="0">
                                <a:solidFill>
                                  <a:srgbClr val="34497D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3600" b="0" i="1" smtClean="0">
                                <a:solidFill>
                                  <a:srgbClr val="34497D"/>
                                </a:solidFill>
                                <a:latin typeface="Cambria Math" panose="02040503050406030204" pitchFamily="18" charset="0"/>
                              </a:rPr>
                              <m:t>−1/</m:t>
                            </m:r>
                            <m:r>
                              <a:rPr lang="en-US" sz="3600" b="0" i="1" smtClean="0">
                                <a:solidFill>
                                  <a:srgbClr val="34497D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</m:oMath>
                    </m:oMathPara>
                  </a14:m>
                  <a:endParaRPr lang="en-US" sz="3600" dirty="0">
                    <a:solidFill>
                      <a:srgbClr val="34497D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836AE34-7131-4252-949B-68F0D1CD0F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901" y="998376"/>
                  <a:ext cx="5105400" cy="67069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5713FCC3-F9F3-4AC6-8FB4-C78598298CCA}"/>
                </a:ext>
              </a:extLst>
            </p:cNvPr>
            <p:cNvSpPr/>
            <p:nvPr/>
          </p:nvSpPr>
          <p:spPr>
            <a:xfrm>
              <a:off x="8861477" y="2520857"/>
              <a:ext cx="1724525" cy="354564"/>
            </a:xfrm>
            <a:prstGeom prst="rightArrow">
              <a:avLst/>
            </a:prstGeom>
            <a:solidFill>
              <a:srgbClr val="34497D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030CA13-0E8E-477B-BE7F-53F8115ABBB3}"/>
                    </a:ext>
                  </a:extLst>
                </p:cNvPr>
                <p:cNvSpPr txBox="1"/>
                <p:nvPr/>
              </p:nvSpPr>
              <p:spPr>
                <a:xfrm>
                  <a:off x="8861477" y="2884752"/>
                  <a:ext cx="1859564" cy="646331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 smtClean="0">
                            <a:solidFill>
                              <a:srgbClr val="34497D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3600" i="1" smtClean="0">
                            <a:solidFill>
                              <a:srgbClr val="34497D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en-US" sz="3600" i="1">
                                <a:solidFill>
                                  <a:srgbClr val="34497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i="1">
                                <a:solidFill>
                                  <a:srgbClr val="34497D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sz="3600" i="1">
                                <a:solidFill>
                                  <a:srgbClr val="34497D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oMath>
                    </m:oMathPara>
                  </a14:m>
                  <a:endParaRPr lang="en-US" sz="3600" i="1" dirty="0">
                    <a:solidFill>
                      <a:srgbClr val="34497D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8030CA13-0E8E-477B-BE7F-53F8115ABB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1477" y="2884752"/>
                  <a:ext cx="1859564" cy="6463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84436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93826A8B-10E1-44AF-BC25-B6804F4D5D4C}"/>
              </a:ext>
            </a:extLst>
          </p:cNvPr>
          <p:cNvGrpSpPr/>
          <p:nvPr/>
        </p:nvGrpSpPr>
        <p:grpSpPr>
          <a:xfrm>
            <a:off x="195970" y="434700"/>
            <a:ext cx="11800060" cy="5220993"/>
            <a:chOff x="274173" y="426759"/>
            <a:chExt cx="11800060" cy="522099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F53BB943-7C22-4D42-ACB0-B0232227441C}"/>
                </a:ext>
              </a:extLst>
            </p:cNvPr>
            <p:cNvSpPr/>
            <p:nvPr/>
          </p:nvSpPr>
          <p:spPr>
            <a:xfrm>
              <a:off x="5314429" y="426759"/>
              <a:ext cx="2885704" cy="1116281"/>
            </a:xfrm>
            <a:prstGeom prst="roundRect">
              <a:avLst/>
            </a:prstGeom>
            <a:ln>
              <a:solidFill>
                <a:srgbClr val="40404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rgbClr val="404040"/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Dynamical Systems Approach</a:t>
              </a:r>
              <a:endParaRPr lang="en-SG" sz="2000" b="1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ACFA242-03FC-490B-A631-020D17142B2A}"/>
                </a:ext>
              </a:extLst>
            </p:cNvPr>
            <p:cNvCxnSpPr>
              <a:cxnSpLocks/>
              <a:stCxn id="2" idx="1"/>
              <a:endCxn id="5" idx="3"/>
            </p:cNvCxnSpPr>
            <p:nvPr/>
          </p:nvCxnSpPr>
          <p:spPr>
            <a:xfrm flipH="1">
              <a:off x="3756626" y="984900"/>
              <a:ext cx="1557803" cy="472401"/>
            </a:xfrm>
            <a:prstGeom prst="straightConnector1">
              <a:avLst/>
            </a:prstGeom>
            <a:ln w="76200">
              <a:solidFill>
                <a:srgbClr val="40404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F123F39-A43E-4DA3-B26A-129C75026641}"/>
                </a:ext>
              </a:extLst>
            </p:cNvPr>
            <p:cNvSpPr/>
            <p:nvPr/>
          </p:nvSpPr>
          <p:spPr>
            <a:xfrm>
              <a:off x="1706465" y="1035461"/>
              <a:ext cx="2050161" cy="843680"/>
            </a:xfrm>
            <a:prstGeom prst="roundRect">
              <a:avLst/>
            </a:prstGeom>
            <a:ln>
              <a:solidFill>
                <a:srgbClr val="40404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Optimization</a:t>
              </a:r>
              <a:endParaRPr lang="en-SG" sz="1400" b="1" dirty="0">
                <a:solidFill>
                  <a:schemeClr val="accent1"/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6F49972-AB22-49A6-B1B9-CD3ED93CE1A0}"/>
                </a:ext>
              </a:extLst>
            </p:cNvPr>
            <p:cNvSpPr/>
            <p:nvPr/>
          </p:nvSpPr>
          <p:spPr>
            <a:xfrm>
              <a:off x="1892938" y="2645594"/>
              <a:ext cx="1677216" cy="843680"/>
            </a:xfrm>
            <a:prstGeom prst="roundRect">
              <a:avLst/>
            </a:prstGeom>
            <a:ln>
              <a:solidFill>
                <a:srgbClr val="40404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Mean-Field Optimal Control</a:t>
              </a:r>
              <a:endParaRPr lang="en-SG" sz="1600" b="1" dirty="0">
                <a:solidFill>
                  <a:schemeClr val="accent1"/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D901FF9-AD57-4143-8296-8CD515C43561}"/>
                </a:ext>
              </a:extLst>
            </p:cNvPr>
            <p:cNvSpPr/>
            <p:nvPr/>
          </p:nvSpPr>
          <p:spPr>
            <a:xfrm>
              <a:off x="298650" y="4182178"/>
              <a:ext cx="1677216" cy="843680"/>
            </a:xfrm>
            <a:prstGeom prst="roundRect">
              <a:avLst/>
            </a:prstGeom>
            <a:ln>
              <a:solidFill>
                <a:srgbClr val="40404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Mean-field PMP</a:t>
              </a:r>
              <a:endParaRPr lang="en-SG" sz="1600" b="1" dirty="0">
                <a:solidFill>
                  <a:schemeClr val="accent1"/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47851F2-2FD9-426F-96A9-98A6B15F75D2}"/>
                </a:ext>
              </a:extLst>
            </p:cNvPr>
            <p:cNvSpPr/>
            <p:nvPr/>
          </p:nvSpPr>
          <p:spPr>
            <a:xfrm>
              <a:off x="3559173" y="4182178"/>
              <a:ext cx="1677216" cy="843680"/>
            </a:xfrm>
            <a:prstGeom prst="roundRect">
              <a:avLst/>
            </a:prstGeom>
            <a:ln>
              <a:solidFill>
                <a:srgbClr val="40404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Mean-field HJB</a:t>
              </a:r>
              <a:endParaRPr lang="en-SG" sz="1600" b="1" dirty="0">
                <a:solidFill>
                  <a:schemeClr val="accent1"/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21142FE-34D9-443F-8228-B1F3A70BD49B}"/>
                </a:ext>
              </a:extLst>
            </p:cNvPr>
            <p:cNvCxnSpPr>
              <a:cxnSpLocks/>
              <a:stCxn id="5" idx="2"/>
              <a:endCxn id="11" idx="0"/>
            </p:cNvCxnSpPr>
            <p:nvPr/>
          </p:nvCxnSpPr>
          <p:spPr>
            <a:xfrm>
              <a:off x="2731546" y="1879141"/>
              <a:ext cx="0" cy="766453"/>
            </a:xfrm>
            <a:prstGeom prst="straightConnector1">
              <a:avLst/>
            </a:prstGeom>
            <a:ln w="38100">
              <a:solidFill>
                <a:srgbClr val="40404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189C5B0-B7A0-48B4-B9AA-0CB4E5F51A3D}"/>
                </a:ext>
              </a:extLst>
            </p:cNvPr>
            <p:cNvCxnSpPr>
              <a:cxnSpLocks/>
              <a:stCxn id="11" idx="2"/>
              <a:endCxn id="12" idx="0"/>
            </p:cNvCxnSpPr>
            <p:nvPr/>
          </p:nvCxnSpPr>
          <p:spPr>
            <a:xfrm flipH="1">
              <a:off x="1137258" y="3489274"/>
              <a:ext cx="1594288" cy="692904"/>
            </a:xfrm>
            <a:prstGeom prst="straightConnector1">
              <a:avLst/>
            </a:prstGeom>
            <a:ln w="38100">
              <a:solidFill>
                <a:srgbClr val="40404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5FC569C-7260-4B82-85C6-1BEF444F86DC}"/>
                </a:ext>
              </a:extLst>
            </p:cNvPr>
            <p:cNvCxnSpPr>
              <a:cxnSpLocks/>
              <a:stCxn id="11" idx="2"/>
              <a:endCxn id="13" idx="0"/>
            </p:cNvCxnSpPr>
            <p:nvPr/>
          </p:nvCxnSpPr>
          <p:spPr>
            <a:xfrm>
              <a:off x="2731546" y="3489274"/>
              <a:ext cx="1666235" cy="692904"/>
            </a:xfrm>
            <a:prstGeom prst="straightConnector1">
              <a:avLst/>
            </a:prstGeom>
            <a:ln w="38100">
              <a:solidFill>
                <a:srgbClr val="40404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90469F-82DF-42DB-BF33-89814914287B}"/>
                </a:ext>
              </a:extLst>
            </p:cNvPr>
            <p:cNvCxnSpPr>
              <a:cxnSpLocks/>
              <a:stCxn id="13" idx="1"/>
              <a:endCxn id="12" idx="3"/>
            </p:cNvCxnSpPr>
            <p:nvPr/>
          </p:nvCxnSpPr>
          <p:spPr>
            <a:xfrm flipH="1">
              <a:off x="1975866" y="4604018"/>
              <a:ext cx="1583307" cy="0"/>
            </a:xfrm>
            <a:prstGeom prst="straightConnector1">
              <a:avLst/>
            </a:prstGeom>
            <a:ln w="38100">
              <a:solidFill>
                <a:srgbClr val="40404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A7BEAC6-3F5B-4F3A-87C8-7C9DD653B4B1}"/>
                </a:ext>
              </a:extLst>
            </p:cNvPr>
            <p:cNvSpPr txBox="1"/>
            <p:nvPr/>
          </p:nvSpPr>
          <p:spPr>
            <a:xfrm>
              <a:off x="1944173" y="3925214"/>
              <a:ext cx="1574743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  <a:latin typeface="Fira Sans" panose="020B0503050000020004" pitchFamily="34" charset="0"/>
                </a:rPr>
                <a:t>Method of Characteristics</a:t>
              </a:r>
              <a:endParaRPr lang="en-SG" sz="1400" dirty="0">
                <a:solidFill>
                  <a:schemeClr val="accent1"/>
                </a:solidFill>
                <a:latin typeface="Fira Sans" panose="020B05030500000200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39E1DAC-E2D5-4425-B273-6395AE73568B}"/>
                </a:ext>
              </a:extLst>
            </p:cNvPr>
            <p:cNvSpPr txBox="1"/>
            <p:nvPr/>
          </p:nvSpPr>
          <p:spPr>
            <a:xfrm>
              <a:off x="3581337" y="3349524"/>
              <a:ext cx="147226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  <a:latin typeface="Fira Sans" panose="020B0503050000020004" pitchFamily="34" charset="0"/>
                </a:rPr>
                <a:t>Global Condition</a:t>
              </a:r>
              <a:endParaRPr lang="en-SG" sz="1400" dirty="0">
                <a:solidFill>
                  <a:schemeClr val="accent1"/>
                </a:solidFill>
                <a:latin typeface="Fira Sans" panose="020B05030500000200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C515B60-B4EE-4F59-A859-1EA7BE948D2B}"/>
                </a:ext>
              </a:extLst>
            </p:cNvPr>
            <p:cNvSpPr txBox="1"/>
            <p:nvPr/>
          </p:nvSpPr>
          <p:spPr>
            <a:xfrm>
              <a:off x="274173" y="3349524"/>
              <a:ext cx="1472269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Local Condition</a:t>
              </a:r>
              <a:endParaRPr lang="en-SG" sz="1400" dirty="0">
                <a:solidFill>
                  <a:schemeClr val="accent1"/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57C2058-DAF4-459C-9C17-A66C8370E6FA}"/>
                </a:ext>
              </a:extLst>
            </p:cNvPr>
            <p:cNvSpPr txBox="1"/>
            <p:nvPr/>
          </p:nvSpPr>
          <p:spPr>
            <a:xfrm>
              <a:off x="298650" y="5124532"/>
              <a:ext cx="253460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indent="-1714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  <a:latin typeface="Fira Sans" panose="020B0503050000020004" pitchFamily="34" charset="0"/>
                </a:rPr>
                <a:t>Novel Algorithms</a:t>
              </a:r>
            </a:p>
            <a:p>
              <a:pPr indent="-1714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  <a:latin typeface="Fira Sans" panose="020B0503050000020004" pitchFamily="34" charset="0"/>
                </a:rPr>
                <a:t>Generalized back-prop</a:t>
              </a:r>
              <a:endParaRPr lang="en-SG" sz="1400" dirty="0">
                <a:solidFill>
                  <a:schemeClr val="accent1"/>
                </a:solidFill>
                <a:latin typeface="Fira Sans" panose="020B0503050000020004" pitchFamily="34" charset="0"/>
              </a:endParaRP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EBE53933-FC65-4D73-847C-FC5468B68E08}"/>
                </a:ext>
              </a:extLst>
            </p:cNvPr>
            <p:cNvSpPr/>
            <p:nvPr/>
          </p:nvSpPr>
          <p:spPr>
            <a:xfrm>
              <a:off x="9536259" y="993523"/>
              <a:ext cx="2115411" cy="843680"/>
            </a:xfrm>
            <a:prstGeom prst="roundRect">
              <a:avLst/>
            </a:prstGeom>
            <a:ln>
              <a:solidFill>
                <a:srgbClr val="40404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4">
                      <a:lumMod val="50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Generalization</a:t>
              </a:r>
              <a:endParaRPr lang="en-SG" sz="1400" b="1" dirty="0">
                <a:solidFill>
                  <a:schemeClr val="accent4">
                    <a:lumMod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B85679C1-FC9F-42E3-98BB-1E780B5AE3A1}"/>
                </a:ext>
              </a:extLst>
            </p:cNvPr>
            <p:cNvSpPr/>
            <p:nvPr/>
          </p:nvSpPr>
          <p:spPr>
            <a:xfrm>
              <a:off x="5667909" y="2505844"/>
              <a:ext cx="2178744" cy="843680"/>
            </a:xfrm>
            <a:prstGeom prst="roundRect">
              <a:avLst/>
            </a:prstGeom>
            <a:ln>
              <a:solidFill>
                <a:srgbClr val="40404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Approximation</a:t>
              </a:r>
              <a:endParaRPr lang="en-SG" sz="1400" b="1" dirty="0">
                <a:solidFill>
                  <a:srgbClr val="00B050"/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675D9AF6-7C91-4FC3-AF98-2E7F8543FE30}"/>
                </a:ext>
              </a:extLst>
            </p:cNvPr>
            <p:cNvCxnSpPr>
              <a:cxnSpLocks/>
              <a:stCxn id="2" idx="2"/>
              <a:endCxn id="57" idx="0"/>
            </p:cNvCxnSpPr>
            <p:nvPr/>
          </p:nvCxnSpPr>
          <p:spPr>
            <a:xfrm>
              <a:off x="6757281" y="1543040"/>
              <a:ext cx="0" cy="962804"/>
            </a:xfrm>
            <a:prstGeom prst="straightConnector1">
              <a:avLst/>
            </a:prstGeom>
            <a:ln w="76200">
              <a:solidFill>
                <a:srgbClr val="40404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9973AB0-847A-4A3E-AF71-E8CAA19A056F}"/>
                </a:ext>
              </a:extLst>
            </p:cNvPr>
            <p:cNvCxnSpPr>
              <a:cxnSpLocks/>
              <a:stCxn id="2" idx="3"/>
              <a:endCxn id="51" idx="1"/>
            </p:cNvCxnSpPr>
            <p:nvPr/>
          </p:nvCxnSpPr>
          <p:spPr>
            <a:xfrm>
              <a:off x="8200133" y="984900"/>
              <a:ext cx="1336126" cy="430463"/>
            </a:xfrm>
            <a:prstGeom prst="straightConnector1">
              <a:avLst/>
            </a:prstGeom>
            <a:ln w="76200">
              <a:solidFill>
                <a:srgbClr val="40404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E8E75C0-C4C8-4B8C-85A5-C9BA5BE93225}"/>
                </a:ext>
              </a:extLst>
            </p:cNvPr>
            <p:cNvSpPr txBox="1"/>
            <p:nvPr/>
          </p:nvSpPr>
          <p:spPr>
            <a:xfrm>
              <a:off x="9536259" y="1901991"/>
              <a:ext cx="2537974" cy="9541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4">
                      <a:lumMod val="50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Basic non-vacuous estimates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chemeClr val="accent4">
                      <a:lumMod val="50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Function spaces and complexity measures?</a:t>
              </a:r>
              <a:endParaRPr lang="en-SG" sz="1400" b="1" dirty="0">
                <a:solidFill>
                  <a:schemeClr val="accent4">
                    <a:lumMod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73E8493-676C-4641-9760-A18D4995319A}"/>
                </a:ext>
              </a:extLst>
            </p:cNvPr>
            <p:cNvSpPr txBox="1"/>
            <p:nvPr/>
          </p:nvSpPr>
          <p:spPr>
            <a:xfrm>
              <a:off x="3448334" y="5078365"/>
              <a:ext cx="253460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indent="-171450" algn="ctr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accent1"/>
                  </a:solidFill>
                  <a:latin typeface="Fira Sans" panose="020B0503050000020004" pitchFamily="34" charset="0"/>
                </a:rPr>
                <a:t>Training Algorithms?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E954226-ACB2-4210-AF31-E8B183A4A5D2}"/>
                </a:ext>
              </a:extLst>
            </p:cNvPr>
            <p:cNvSpPr txBox="1"/>
            <p:nvPr/>
          </p:nvSpPr>
          <p:spPr>
            <a:xfrm>
              <a:off x="5671143" y="3489274"/>
              <a:ext cx="3197053" cy="9541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rgbClr val="00B050"/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Sufficient conditions for approximation using depth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rgbClr val="00B050"/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Approximation rates for good choices of function spaces?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8216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1F38E5BB-0A94-4A02-A173-32980DEA8E87}"/>
              </a:ext>
            </a:extLst>
          </p:cNvPr>
          <p:cNvGrpSpPr/>
          <p:nvPr/>
        </p:nvGrpSpPr>
        <p:grpSpPr>
          <a:xfrm>
            <a:off x="-28913" y="1887981"/>
            <a:ext cx="11823886" cy="4200812"/>
            <a:chOff x="-28913" y="1887981"/>
            <a:chExt cx="11823886" cy="4200812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A54DCB4-DE07-4FA5-97AF-B8A9FFED3178}"/>
                </a:ext>
              </a:extLst>
            </p:cNvPr>
            <p:cNvGrpSpPr/>
            <p:nvPr/>
          </p:nvGrpSpPr>
          <p:grpSpPr>
            <a:xfrm>
              <a:off x="-28913" y="1887981"/>
              <a:ext cx="5445519" cy="4200812"/>
              <a:chOff x="-28913" y="1887981"/>
              <a:chExt cx="5445519" cy="4200812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C7B58F9-E054-42F1-BC79-09CA03FF683F}"/>
                  </a:ext>
                </a:extLst>
              </p:cNvPr>
              <p:cNvGrpSpPr/>
              <p:nvPr/>
            </p:nvGrpSpPr>
            <p:grpSpPr>
              <a:xfrm>
                <a:off x="547319" y="2094611"/>
                <a:ext cx="4574371" cy="3452156"/>
                <a:chOff x="1274683" y="1838302"/>
                <a:chExt cx="4574371" cy="3452156"/>
              </a:xfrm>
            </p:grpSpPr>
            <p:cxnSp>
              <p:nvCxnSpPr>
                <p:cNvPr id="3" name="Straight Arrow Connector 2">
                  <a:extLst>
                    <a:ext uri="{FF2B5EF4-FFF2-40B4-BE49-F238E27FC236}">
                      <a16:creationId xmlns:a16="http://schemas.microsoft.com/office/drawing/2014/main" id="{1467B2E3-5161-49DE-A7A0-DADA8097C3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74683" y="1838302"/>
                  <a:ext cx="1" cy="3452156"/>
                </a:xfrm>
                <a:prstGeom prst="straightConnector1">
                  <a:avLst/>
                </a:prstGeom>
                <a:ln w="76200">
                  <a:solidFill>
                    <a:srgbClr val="40404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Arrow Connector 4">
                  <a:extLst>
                    <a:ext uri="{FF2B5EF4-FFF2-40B4-BE49-F238E27FC236}">
                      <a16:creationId xmlns:a16="http://schemas.microsoft.com/office/drawing/2014/main" id="{40BC1159-4EAF-4BBA-A7B7-015CFDFB63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3563053" y="2961709"/>
                  <a:ext cx="1" cy="4572000"/>
                </a:xfrm>
                <a:prstGeom prst="straightConnector1">
                  <a:avLst/>
                </a:prstGeom>
                <a:ln w="76200">
                  <a:solidFill>
                    <a:srgbClr val="40404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1D9D3FE9-044A-4921-BE9A-A24B8BDBB8CD}"/>
                  </a:ext>
                </a:extLst>
              </p:cNvPr>
              <p:cNvSpPr/>
              <p:nvPr/>
            </p:nvSpPr>
            <p:spPr>
              <a:xfrm>
                <a:off x="1177637" y="2369203"/>
                <a:ext cx="1420090" cy="3144906"/>
              </a:xfrm>
              <a:custGeom>
                <a:avLst/>
                <a:gdLst>
                  <a:gd name="connsiteX0" fmla="*/ 0 w 1461655"/>
                  <a:gd name="connsiteY0" fmla="*/ 4239491 h 4239491"/>
                  <a:gd name="connsiteX1" fmla="*/ 949037 w 1461655"/>
                  <a:gd name="connsiteY1" fmla="*/ 2833255 h 4239491"/>
                  <a:gd name="connsiteX2" fmla="*/ 415637 w 1461655"/>
                  <a:gd name="connsiteY2" fmla="*/ 1025237 h 4239491"/>
                  <a:gd name="connsiteX3" fmla="*/ 1461655 w 1461655"/>
                  <a:gd name="connsiteY3" fmla="*/ 0 h 4239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1655" h="4239491">
                    <a:moveTo>
                      <a:pt x="0" y="4239491"/>
                    </a:moveTo>
                    <a:cubicBezTo>
                      <a:pt x="439882" y="3804227"/>
                      <a:pt x="879764" y="3368964"/>
                      <a:pt x="949037" y="2833255"/>
                    </a:cubicBezTo>
                    <a:cubicBezTo>
                      <a:pt x="1018310" y="2297546"/>
                      <a:pt x="330201" y="1497446"/>
                      <a:pt x="415637" y="1025237"/>
                    </a:cubicBezTo>
                    <a:cubicBezTo>
                      <a:pt x="501073" y="553028"/>
                      <a:pt x="981364" y="276514"/>
                      <a:pt x="1461655" y="0"/>
                    </a:cubicBezTo>
                  </a:path>
                </a:pathLst>
              </a:cu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824E98B-171F-4155-897A-C5E8C0F904B1}"/>
                  </a:ext>
                </a:extLst>
              </p:cNvPr>
              <p:cNvSpPr/>
              <p:nvPr/>
            </p:nvSpPr>
            <p:spPr>
              <a:xfrm>
                <a:off x="1988127" y="2366038"/>
                <a:ext cx="922061" cy="3137979"/>
              </a:xfrm>
              <a:custGeom>
                <a:avLst/>
                <a:gdLst>
                  <a:gd name="connsiteX0" fmla="*/ 0 w 1461655"/>
                  <a:gd name="connsiteY0" fmla="*/ 4239491 h 4239491"/>
                  <a:gd name="connsiteX1" fmla="*/ 949037 w 1461655"/>
                  <a:gd name="connsiteY1" fmla="*/ 2833255 h 4239491"/>
                  <a:gd name="connsiteX2" fmla="*/ 415637 w 1461655"/>
                  <a:gd name="connsiteY2" fmla="*/ 1025237 h 4239491"/>
                  <a:gd name="connsiteX3" fmla="*/ 1461655 w 1461655"/>
                  <a:gd name="connsiteY3" fmla="*/ 0 h 4239491"/>
                  <a:gd name="connsiteX0" fmla="*/ 0 w 954583"/>
                  <a:gd name="connsiteY0" fmla="*/ 4230153 h 4230153"/>
                  <a:gd name="connsiteX1" fmla="*/ 949037 w 954583"/>
                  <a:gd name="connsiteY1" fmla="*/ 2823917 h 4230153"/>
                  <a:gd name="connsiteX2" fmla="*/ 415637 w 954583"/>
                  <a:gd name="connsiteY2" fmla="*/ 1015899 h 4230153"/>
                  <a:gd name="connsiteX3" fmla="*/ 948293 w 954583"/>
                  <a:gd name="connsiteY3" fmla="*/ 0 h 4230153"/>
                  <a:gd name="connsiteX0" fmla="*/ 0 w 949049"/>
                  <a:gd name="connsiteY0" fmla="*/ 4230153 h 4230153"/>
                  <a:gd name="connsiteX1" fmla="*/ 949037 w 949049"/>
                  <a:gd name="connsiteY1" fmla="*/ 2823917 h 4230153"/>
                  <a:gd name="connsiteX2" fmla="*/ 23486 w 949049"/>
                  <a:gd name="connsiteY2" fmla="*/ 1249357 h 4230153"/>
                  <a:gd name="connsiteX3" fmla="*/ 948293 w 949049"/>
                  <a:gd name="connsiteY3" fmla="*/ 0 h 4230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9049" h="4230153">
                    <a:moveTo>
                      <a:pt x="0" y="4230153"/>
                    </a:moveTo>
                    <a:cubicBezTo>
                      <a:pt x="439882" y="3794889"/>
                      <a:pt x="945123" y="3320716"/>
                      <a:pt x="949037" y="2823917"/>
                    </a:cubicBezTo>
                    <a:cubicBezTo>
                      <a:pt x="952951" y="2327118"/>
                      <a:pt x="23610" y="1720010"/>
                      <a:pt x="23486" y="1249357"/>
                    </a:cubicBezTo>
                    <a:cubicBezTo>
                      <a:pt x="23362" y="778704"/>
                      <a:pt x="468002" y="276514"/>
                      <a:pt x="948293" y="0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dirty="0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F51F32D2-F754-4A21-9D95-08B7E95AD942}"/>
                  </a:ext>
                </a:extLst>
              </p:cNvPr>
              <p:cNvSpPr/>
              <p:nvPr/>
            </p:nvSpPr>
            <p:spPr>
              <a:xfrm>
                <a:off x="2727039" y="2258367"/>
                <a:ext cx="2219695" cy="3255742"/>
              </a:xfrm>
              <a:custGeom>
                <a:avLst/>
                <a:gdLst>
                  <a:gd name="connsiteX0" fmla="*/ 0 w 1461655"/>
                  <a:gd name="connsiteY0" fmla="*/ 4239491 h 4239491"/>
                  <a:gd name="connsiteX1" fmla="*/ 949037 w 1461655"/>
                  <a:gd name="connsiteY1" fmla="*/ 2833255 h 4239491"/>
                  <a:gd name="connsiteX2" fmla="*/ 415637 w 1461655"/>
                  <a:gd name="connsiteY2" fmla="*/ 1025237 h 4239491"/>
                  <a:gd name="connsiteX3" fmla="*/ 1461655 w 1461655"/>
                  <a:gd name="connsiteY3" fmla="*/ 0 h 4239491"/>
                  <a:gd name="connsiteX0" fmla="*/ 0 w 954583"/>
                  <a:gd name="connsiteY0" fmla="*/ 4230153 h 4230153"/>
                  <a:gd name="connsiteX1" fmla="*/ 949037 w 954583"/>
                  <a:gd name="connsiteY1" fmla="*/ 2823917 h 4230153"/>
                  <a:gd name="connsiteX2" fmla="*/ 415637 w 954583"/>
                  <a:gd name="connsiteY2" fmla="*/ 1015899 h 4230153"/>
                  <a:gd name="connsiteX3" fmla="*/ 948293 w 954583"/>
                  <a:gd name="connsiteY3" fmla="*/ 0 h 4230153"/>
                  <a:gd name="connsiteX0" fmla="*/ 0 w 949049"/>
                  <a:gd name="connsiteY0" fmla="*/ 4230153 h 4230153"/>
                  <a:gd name="connsiteX1" fmla="*/ 949037 w 949049"/>
                  <a:gd name="connsiteY1" fmla="*/ 2823917 h 4230153"/>
                  <a:gd name="connsiteX2" fmla="*/ 23486 w 949049"/>
                  <a:gd name="connsiteY2" fmla="*/ 1249357 h 4230153"/>
                  <a:gd name="connsiteX3" fmla="*/ 948293 w 949049"/>
                  <a:gd name="connsiteY3" fmla="*/ 0 h 4230153"/>
                  <a:gd name="connsiteX0" fmla="*/ 3663 w 2249621"/>
                  <a:gd name="connsiteY0" fmla="*/ 4388903 h 4388903"/>
                  <a:gd name="connsiteX1" fmla="*/ 952700 w 2249621"/>
                  <a:gd name="connsiteY1" fmla="*/ 2982667 h 4388903"/>
                  <a:gd name="connsiteX2" fmla="*/ 27149 w 2249621"/>
                  <a:gd name="connsiteY2" fmla="*/ 1408107 h 4388903"/>
                  <a:gd name="connsiteX3" fmla="*/ 2249621 w 2249621"/>
                  <a:gd name="connsiteY3" fmla="*/ 0 h 4388903"/>
                  <a:gd name="connsiteX0" fmla="*/ 38705 w 2284663"/>
                  <a:gd name="connsiteY0" fmla="*/ 4388903 h 4388903"/>
                  <a:gd name="connsiteX1" fmla="*/ 567070 w 2284663"/>
                  <a:gd name="connsiteY1" fmla="*/ 3141419 h 4388903"/>
                  <a:gd name="connsiteX2" fmla="*/ 62191 w 2284663"/>
                  <a:gd name="connsiteY2" fmla="*/ 1408107 h 4388903"/>
                  <a:gd name="connsiteX3" fmla="*/ 2284663 w 2284663"/>
                  <a:gd name="connsiteY3" fmla="*/ 0 h 4388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4663" h="4388903">
                    <a:moveTo>
                      <a:pt x="38705" y="4388903"/>
                    </a:moveTo>
                    <a:cubicBezTo>
                      <a:pt x="478587" y="3953639"/>
                      <a:pt x="563156" y="3638218"/>
                      <a:pt x="567070" y="3141419"/>
                    </a:cubicBezTo>
                    <a:cubicBezTo>
                      <a:pt x="570984" y="2644620"/>
                      <a:pt x="-224074" y="1931677"/>
                      <a:pt x="62191" y="1408107"/>
                    </a:cubicBezTo>
                    <a:cubicBezTo>
                      <a:pt x="348456" y="884537"/>
                      <a:pt x="1804372" y="276514"/>
                      <a:pt x="2284663" y="0"/>
                    </a:cubicBezTo>
                  </a:path>
                </a:pathLst>
              </a:cu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1221E80C-45ED-4C46-B761-7E792AD822ED}"/>
                      </a:ext>
                    </a:extLst>
                  </p:cNvPr>
                  <p:cNvSpPr txBox="1"/>
                  <p:nvPr/>
                </p:nvSpPr>
                <p:spPr>
                  <a:xfrm>
                    <a:off x="4577283" y="5504017"/>
                    <a:ext cx="498763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State</m:t>
                          </m:r>
                        </m:oMath>
                      </m:oMathPara>
                    </a14:m>
                    <a:endParaRPr lang="en-SG" sz="3200" dirty="0">
                      <a:solidFill>
                        <a:srgbClr val="40404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1221E80C-45ED-4C46-B761-7E792AD822E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77283" y="5504017"/>
                    <a:ext cx="498763" cy="584775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0000" r="-11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7F414A64-FA98-4076-93B5-1E6E76C5811E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1887981"/>
                    <a:ext cx="498763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SG" sz="3200" i="1" dirty="0">
                      <a:solidFill>
                        <a:srgbClr val="40404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7F414A64-FA98-4076-93B5-1E6E76C581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0" y="1887981"/>
                    <a:ext cx="498763" cy="58477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60481C19-0E90-41B4-BDF0-28E72BF94695}"/>
                      </a:ext>
                    </a:extLst>
                  </p:cNvPr>
                  <p:cNvSpPr txBox="1"/>
                  <p:nvPr/>
                </p:nvSpPr>
                <p:spPr>
                  <a:xfrm>
                    <a:off x="899422" y="5504018"/>
                    <a:ext cx="498763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SG" sz="3200" i="1" dirty="0">
                      <a:solidFill>
                        <a:srgbClr val="40404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60481C19-0E90-41B4-BDF0-28E72BF9469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9422" y="5504018"/>
                    <a:ext cx="498763" cy="58477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8FF78FC3-97F2-4CC6-90F3-67237F2245F0}"/>
                      </a:ext>
                    </a:extLst>
                  </p:cNvPr>
                  <p:cNvSpPr txBox="1"/>
                  <p:nvPr/>
                </p:nvSpPr>
                <p:spPr>
                  <a:xfrm>
                    <a:off x="1592150" y="5504018"/>
                    <a:ext cx="679995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oMath>
                      </m:oMathPara>
                    </a14:m>
                    <a:endParaRPr lang="en-SG" sz="3200" i="1" dirty="0">
                      <a:solidFill>
                        <a:srgbClr val="40404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8FF78FC3-97F2-4CC6-90F3-67237F2245F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92150" y="5504018"/>
                    <a:ext cx="679995" cy="58477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85D0EE3-FCC1-4438-A20E-D66BE35C1BF6}"/>
                      </a:ext>
                    </a:extLst>
                  </p:cNvPr>
                  <p:cNvSpPr txBox="1"/>
                  <p:nvPr/>
                </p:nvSpPr>
                <p:spPr>
                  <a:xfrm>
                    <a:off x="2495691" y="5504018"/>
                    <a:ext cx="679995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oMath>
                      </m:oMathPara>
                    </a14:m>
                    <a:endParaRPr lang="en-SG" sz="3200" i="1" dirty="0">
                      <a:solidFill>
                        <a:srgbClr val="40404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85D0EE3-FCC1-4438-A20E-D66BE35C1BF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95691" y="5504018"/>
                    <a:ext cx="679995" cy="58477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6A917ED-A408-485B-977E-8F65CA2C4903}"/>
                  </a:ext>
                </a:extLst>
              </p:cNvPr>
              <p:cNvCxnSpPr>
                <a:cxnSpLocks/>
                <a:endCxn id="25" idx="2"/>
              </p:cNvCxnSpPr>
              <p:nvPr/>
            </p:nvCxnSpPr>
            <p:spPr>
              <a:xfrm>
                <a:off x="547319" y="2957945"/>
                <a:ext cx="4294962" cy="0"/>
              </a:xfrm>
              <a:prstGeom prst="line">
                <a:avLst/>
              </a:prstGeom>
              <a:ln w="38100" cap="flat" cmpd="sng" algn="ctr">
                <a:solidFill>
                  <a:srgbClr val="404040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E96F1A6-79BC-475E-8553-788A45A7CD0B}"/>
                      </a:ext>
                    </a:extLst>
                  </p:cNvPr>
                  <p:cNvSpPr txBox="1"/>
                  <p:nvPr/>
                </p:nvSpPr>
                <p:spPr>
                  <a:xfrm>
                    <a:off x="839324" y="2373170"/>
                    <a:ext cx="717071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oMath>
                      </m:oMathPara>
                    </a14:m>
                    <a:endParaRPr lang="en-SG" sz="3200" dirty="0">
                      <a:solidFill>
                        <a:srgbClr val="40404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E96F1A6-79BC-475E-8553-788A45A7CD0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324" y="2373170"/>
                    <a:ext cx="717071" cy="58477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6897" r="-24138" b="-106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333D0B5-F8A4-4036-9728-D5011F28F4F9}"/>
                      </a:ext>
                    </a:extLst>
                  </p:cNvPr>
                  <p:cNvSpPr txBox="1"/>
                  <p:nvPr/>
                </p:nvSpPr>
                <p:spPr>
                  <a:xfrm>
                    <a:off x="2581631" y="2373170"/>
                    <a:ext cx="1067469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SG" sz="3200" i="1" dirty="0">
                      <a:solidFill>
                        <a:srgbClr val="40404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333D0B5-F8A4-4036-9728-D5011F28F4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81631" y="2373170"/>
                    <a:ext cx="1067469" cy="58477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3529" r="-17647" b="-191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71F59F65-0000-4D69-B2EB-FCB805A8B68B}"/>
                      </a:ext>
                    </a:extLst>
                  </p:cNvPr>
                  <p:cNvSpPr txBox="1"/>
                  <p:nvPr/>
                </p:nvSpPr>
                <p:spPr>
                  <a:xfrm>
                    <a:off x="4267955" y="2373170"/>
                    <a:ext cx="1148651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</m:e>
                          </m:d>
                        </m:oMath>
                      </m:oMathPara>
                    </a14:m>
                    <a:endParaRPr lang="en-SG" sz="3200" i="1" dirty="0">
                      <a:solidFill>
                        <a:srgbClr val="40404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71F59F65-0000-4D69-B2EB-FCB805A8B68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67955" y="2373170"/>
                    <a:ext cx="1148651" cy="58477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4396" b="-106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72098D21-A0DA-428E-8ECD-BA143494B27E}"/>
                      </a:ext>
                    </a:extLst>
                  </p:cNvPr>
                  <p:cNvSpPr txBox="1"/>
                  <p:nvPr/>
                </p:nvSpPr>
                <p:spPr>
                  <a:xfrm>
                    <a:off x="-28913" y="2596285"/>
                    <a:ext cx="498763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oMath>
                      </m:oMathPara>
                    </a14:m>
                    <a:endParaRPr lang="en-SG" sz="3200" i="1" dirty="0">
                      <a:solidFill>
                        <a:srgbClr val="40404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72098D21-A0DA-428E-8ECD-BA143494B2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28913" y="2596285"/>
                    <a:ext cx="498763" cy="58477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77C151E-EE10-47DE-BC59-360CC6DEE3A7}"/>
                </a:ext>
              </a:extLst>
            </p:cNvPr>
            <p:cNvGrpSpPr/>
            <p:nvPr/>
          </p:nvGrpSpPr>
          <p:grpSpPr>
            <a:xfrm>
              <a:off x="6314288" y="1887981"/>
              <a:ext cx="5480685" cy="4200812"/>
              <a:chOff x="6314288" y="1855323"/>
              <a:chExt cx="5480685" cy="4200812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0D8929CC-ACFE-4058-9CCF-119CDEA55E89}"/>
                  </a:ext>
                </a:extLst>
              </p:cNvPr>
              <p:cNvGrpSpPr/>
              <p:nvPr/>
            </p:nvGrpSpPr>
            <p:grpSpPr>
              <a:xfrm>
                <a:off x="6925686" y="2061953"/>
                <a:ext cx="4574371" cy="3452156"/>
                <a:chOff x="1274683" y="1838302"/>
                <a:chExt cx="4574371" cy="3452156"/>
              </a:xfrm>
            </p:grpSpPr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F0BC1701-1CDE-4A8B-874E-6EEB0E9D07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74683" y="1838302"/>
                  <a:ext cx="1" cy="3452156"/>
                </a:xfrm>
                <a:prstGeom prst="straightConnector1">
                  <a:avLst/>
                </a:prstGeom>
                <a:ln w="76200">
                  <a:solidFill>
                    <a:srgbClr val="40404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9E57D868-87B8-470D-A495-B26A354539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3563053" y="2961709"/>
                  <a:ext cx="1" cy="4572000"/>
                </a:xfrm>
                <a:prstGeom prst="straightConnector1">
                  <a:avLst/>
                </a:prstGeom>
                <a:ln w="76200">
                  <a:solidFill>
                    <a:srgbClr val="40404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63CE951A-1378-4FBB-8A15-803AA73568F4}"/>
                  </a:ext>
                </a:extLst>
              </p:cNvPr>
              <p:cNvSpPr/>
              <p:nvPr/>
            </p:nvSpPr>
            <p:spPr>
              <a:xfrm>
                <a:off x="7556004" y="2336545"/>
                <a:ext cx="1420090" cy="3144906"/>
              </a:xfrm>
              <a:custGeom>
                <a:avLst/>
                <a:gdLst>
                  <a:gd name="connsiteX0" fmla="*/ 0 w 1461655"/>
                  <a:gd name="connsiteY0" fmla="*/ 4239491 h 4239491"/>
                  <a:gd name="connsiteX1" fmla="*/ 949037 w 1461655"/>
                  <a:gd name="connsiteY1" fmla="*/ 2833255 h 4239491"/>
                  <a:gd name="connsiteX2" fmla="*/ 415637 w 1461655"/>
                  <a:gd name="connsiteY2" fmla="*/ 1025237 h 4239491"/>
                  <a:gd name="connsiteX3" fmla="*/ 1461655 w 1461655"/>
                  <a:gd name="connsiteY3" fmla="*/ 0 h 4239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61655" h="4239491">
                    <a:moveTo>
                      <a:pt x="0" y="4239491"/>
                    </a:moveTo>
                    <a:cubicBezTo>
                      <a:pt x="439882" y="3804227"/>
                      <a:pt x="879764" y="3368964"/>
                      <a:pt x="949037" y="2833255"/>
                    </a:cubicBezTo>
                    <a:cubicBezTo>
                      <a:pt x="1018310" y="2297546"/>
                      <a:pt x="330201" y="1497446"/>
                      <a:pt x="415637" y="1025237"/>
                    </a:cubicBezTo>
                    <a:cubicBezTo>
                      <a:pt x="501073" y="553028"/>
                      <a:pt x="981364" y="276514"/>
                      <a:pt x="1461655" y="0"/>
                    </a:cubicBezTo>
                  </a:path>
                </a:pathLst>
              </a:cu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0DC747AB-6344-46DD-B9C8-CED4136EA55B}"/>
                  </a:ext>
                </a:extLst>
              </p:cNvPr>
              <p:cNvSpPr/>
              <p:nvPr/>
            </p:nvSpPr>
            <p:spPr>
              <a:xfrm>
                <a:off x="8366494" y="2208689"/>
                <a:ext cx="2888673" cy="3262670"/>
              </a:xfrm>
              <a:custGeom>
                <a:avLst/>
                <a:gdLst>
                  <a:gd name="connsiteX0" fmla="*/ 0 w 1461655"/>
                  <a:gd name="connsiteY0" fmla="*/ 4239491 h 4239491"/>
                  <a:gd name="connsiteX1" fmla="*/ 949037 w 1461655"/>
                  <a:gd name="connsiteY1" fmla="*/ 2833255 h 4239491"/>
                  <a:gd name="connsiteX2" fmla="*/ 415637 w 1461655"/>
                  <a:gd name="connsiteY2" fmla="*/ 1025237 h 4239491"/>
                  <a:gd name="connsiteX3" fmla="*/ 1461655 w 1461655"/>
                  <a:gd name="connsiteY3" fmla="*/ 0 h 4239491"/>
                  <a:gd name="connsiteX0" fmla="*/ 0 w 954583"/>
                  <a:gd name="connsiteY0" fmla="*/ 4230153 h 4230153"/>
                  <a:gd name="connsiteX1" fmla="*/ 949037 w 954583"/>
                  <a:gd name="connsiteY1" fmla="*/ 2823917 h 4230153"/>
                  <a:gd name="connsiteX2" fmla="*/ 415637 w 954583"/>
                  <a:gd name="connsiteY2" fmla="*/ 1015899 h 4230153"/>
                  <a:gd name="connsiteX3" fmla="*/ 948293 w 954583"/>
                  <a:gd name="connsiteY3" fmla="*/ 0 h 4230153"/>
                  <a:gd name="connsiteX0" fmla="*/ 0 w 949049"/>
                  <a:gd name="connsiteY0" fmla="*/ 4230153 h 4230153"/>
                  <a:gd name="connsiteX1" fmla="*/ 949037 w 949049"/>
                  <a:gd name="connsiteY1" fmla="*/ 2823917 h 4230153"/>
                  <a:gd name="connsiteX2" fmla="*/ 23486 w 949049"/>
                  <a:gd name="connsiteY2" fmla="*/ 1249357 h 4230153"/>
                  <a:gd name="connsiteX3" fmla="*/ 948293 w 949049"/>
                  <a:gd name="connsiteY3" fmla="*/ 0 h 4230153"/>
                  <a:gd name="connsiteX0" fmla="*/ 33654 w 3006876"/>
                  <a:gd name="connsiteY0" fmla="*/ 4398243 h 4398243"/>
                  <a:gd name="connsiteX1" fmla="*/ 982691 w 3006876"/>
                  <a:gd name="connsiteY1" fmla="*/ 2992007 h 4398243"/>
                  <a:gd name="connsiteX2" fmla="*/ 57140 w 3006876"/>
                  <a:gd name="connsiteY2" fmla="*/ 1417447 h 4398243"/>
                  <a:gd name="connsiteX3" fmla="*/ 3006876 w 3006876"/>
                  <a:gd name="connsiteY3" fmla="*/ 0 h 4398243"/>
                  <a:gd name="connsiteX0" fmla="*/ 0 w 2973222"/>
                  <a:gd name="connsiteY0" fmla="*/ 4398243 h 4398243"/>
                  <a:gd name="connsiteX1" fmla="*/ 949037 w 2973222"/>
                  <a:gd name="connsiteY1" fmla="*/ 2992007 h 4398243"/>
                  <a:gd name="connsiteX2" fmla="*/ 1078731 w 2973222"/>
                  <a:gd name="connsiteY2" fmla="*/ 1464139 h 4398243"/>
                  <a:gd name="connsiteX3" fmla="*/ 2973222 w 2973222"/>
                  <a:gd name="connsiteY3" fmla="*/ 0 h 4398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73222" h="4398243">
                    <a:moveTo>
                      <a:pt x="0" y="4398243"/>
                    </a:moveTo>
                    <a:cubicBezTo>
                      <a:pt x="439882" y="3962979"/>
                      <a:pt x="769249" y="3481024"/>
                      <a:pt x="949037" y="2992007"/>
                    </a:cubicBezTo>
                    <a:cubicBezTo>
                      <a:pt x="1128825" y="2502990"/>
                      <a:pt x="741367" y="1962807"/>
                      <a:pt x="1078731" y="1464139"/>
                    </a:cubicBezTo>
                    <a:cubicBezTo>
                      <a:pt x="1416095" y="965471"/>
                      <a:pt x="2492931" y="276514"/>
                      <a:pt x="2973222" y="0"/>
                    </a:cubicBezTo>
                  </a:path>
                </a:pathLst>
              </a:cu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dirty="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D7987823-45C1-4922-A56E-ECA9E5BEC345}"/>
                  </a:ext>
                </a:extLst>
              </p:cNvPr>
              <p:cNvSpPr/>
              <p:nvPr/>
            </p:nvSpPr>
            <p:spPr>
              <a:xfrm>
                <a:off x="8539440" y="2260345"/>
                <a:ext cx="1143419" cy="3221106"/>
              </a:xfrm>
              <a:custGeom>
                <a:avLst/>
                <a:gdLst>
                  <a:gd name="connsiteX0" fmla="*/ 0 w 1461655"/>
                  <a:gd name="connsiteY0" fmla="*/ 4239491 h 4239491"/>
                  <a:gd name="connsiteX1" fmla="*/ 949037 w 1461655"/>
                  <a:gd name="connsiteY1" fmla="*/ 2833255 h 4239491"/>
                  <a:gd name="connsiteX2" fmla="*/ 415637 w 1461655"/>
                  <a:gd name="connsiteY2" fmla="*/ 1025237 h 4239491"/>
                  <a:gd name="connsiteX3" fmla="*/ 1461655 w 1461655"/>
                  <a:gd name="connsiteY3" fmla="*/ 0 h 4239491"/>
                  <a:gd name="connsiteX0" fmla="*/ 0 w 954583"/>
                  <a:gd name="connsiteY0" fmla="*/ 4230153 h 4230153"/>
                  <a:gd name="connsiteX1" fmla="*/ 949037 w 954583"/>
                  <a:gd name="connsiteY1" fmla="*/ 2823917 h 4230153"/>
                  <a:gd name="connsiteX2" fmla="*/ 415637 w 954583"/>
                  <a:gd name="connsiteY2" fmla="*/ 1015899 h 4230153"/>
                  <a:gd name="connsiteX3" fmla="*/ 948293 w 954583"/>
                  <a:gd name="connsiteY3" fmla="*/ 0 h 4230153"/>
                  <a:gd name="connsiteX0" fmla="*/ 0 w 949049"/>
                  <a:gd name="connsiteY0" fmla="*/ 4230153 h 4230153"/>
                  <a:gd name="connsiteX1" fmla="*/ 949037 w 949049"/>
                  <a:gd name="connsiteY1" fmla="*/ 2823917 h 4230153"/>
                  <a:gd name="connsiteX2" fmla="*/ 23486 w 949049"/>
                  <a:gd name="connsiteY2" fmla="*/ 1249357 h 4230153"/>
                  <a:gd name="connsiteX3" fmla="*/ 948293 w 949049"/>
                  <a:gd name="connsiteY3" fmla="*/ 0 h 4230153"/>
                  <a:gd name="connsiteX0" fmla="*/ 3663 w 2249621"/>
                  <a:gd name="connsiteY0" fmla="*/ 4388903 h 4388903"/>
                  <a:gd name="connsiteX1" fmla="*/ 952700 w 2249621"/>
                  <a:gd name="connsiteY1" fmla="*/ 2982667 h 4388903"/>
                  <a:gd name="connsiteX2" fmla="*/ 27149 w 2249621"/>
                  <a:gd name="connsiteY2" fmla="*/ 1408107 h 4388903"/>
                  <a:gd name="connsiteX3" fmla="*/ 2249621 w 2249621"/>
                  <a:gd name="connsiteY3" fmla="*/ 0 h 4388903"/>
                  <a:gd name="connsiteX0" fmla="*/ 38705 w 2284663"/>
                  <a:gd name="connsiteY0" fmla="*/ 4388903 h 4388903"/>
                  <a:gd name="connsiteX1" fmla="*/ 567070 w 2284663"/>
                  <a:gd name="connsiteY1" fmla="*/ 3141419 h 4388903"/>
                  <a:gd name="connsiteX2" fmla="*/ 62191 w 2284663"/>
                  <a:gd name="connsiteY2" fmla="*/ 1408107 h 4388903"/>
                  <a:gd name="connsiteX3" fmla="*/ 2284663 w 2284663"/>
                  <a:gd name="connsiteY3" fmla="*/ 0 h 4388903"/>
                  <a:gd name="connsiteX0" fmla="*/ 658496 w 2904454"/>
                  <a:gd name="connsiteY0" fmla="*/ 4388903 h 4388903"/>
                  <a:gd name="connsiteX1" fmla="*/ 1186861 w 2904454"/>
                  <a:gd name="connsiteY1" fmla="*/ 3141419 h 4388903"/>
                  <a:gd name="connsiteX2" fmla="*/ 40280 w 2904454"/>
                  <a:gd name="connsiteY2" fmla="*/ 1781639 h 4388903"/>
                  <a:gd name="connsiteX3" fmla="*/ 2904454 w 2904454"/>
                  <a:gd name="connsiteY3" fmla="*/ 0 h 4388903"/>
                  <a:gd name="connsiteX0" fmla="*/ 621236 w 1176886"/>
                  <a:gd name="connsiteY0" fmla="*/ 4342212 h 4342212"/>
                  <a:gd name="connsiteX1" fmla="*/ 1149601 w 1176886"/>
                  <a:gd name="connsiteY1" fmla="*/ 3094728 h 4342212"/>
                  <a:gd name="connsiteX2" fmla="*/ 3020 w 1176886"/>
                  <a:gd name="connsiteY2" fmla="*/ 1734948 h 4342212"/>
                  <a:gd name="connsiteX3" fmla="*/ 885046 w 1176886"/>
                  <a:gd name="connsiteY3" fmla="*/ 0 h 4342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6886" h="4342212">
                    <a:moveTo>
                      <a:pt x="621236" y="4342212"/>
                    </a:moveTo>
                    <a:cubicBezTo>
                      <a:pt x="1061118" y="3906948"/>
                      <a:pt x="1252637" y="3529272"/>
                      <a:pt x="1149601" y="3094728"/>
                    </a:cubicBezTo>
                    <a:cubicBezTo>
                      <a:pt x="1046565" y="2660184"/>
                      <a:pt x="47112" y="2250736"/>
                      <a:pt x="3020" y="1734948"/>
                    </a:cubicBezTo>
                    <a:cubicBezTo>
                      <a:pt x="-41072" y="1219160"/>
                      <a:pt x="404755" y="276514"/>
                      <a:pt x="885046" y="0"/>
                    </a:cubicBezTo>
                  </a:path>
                </a:pathLst>
              </a:cu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339D09C8-50BC-40AD-854D-7E16A3583F52}"/>
                      </a:ext>
                    </a:extLst>
                  </p:cNvPr>
                  <p:cNvSpPr txBox="1"/>
                  <p:nvPr/>
                </p:nvSpPr>
                <p:spPr>
                  <a:xfrm>
                    <a:off x="10955650" y="5471359"/>
                    <a:ext cx="498763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State</m:t>
                          </m:r>
                        </m:oMath>
                      </m:oMathPara>
                    </a14:m>
                    <a:endParaRPr lang="en-SG" sz="3200" dirty="0">
                      <a:solidFill>
                        <a:srgbClr val="40404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339D09C8-50BC-40AD-854D-7E16A3583F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55650" y="5471359"/>
                    <a:ext cx="498763" cy="58477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0000" r="-11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C7A0E2C2-D4A1-4678-B6D4-A7A629F00A2A}"/>
                      </a:ext>
                    </a:extLst>
                  </p:cNvPr>
                  <p:cNvSpPr txBox="1"/>
                  <p:nvPr/>
                </p:nvSpPr>
                <p:spPr>
                  <a:xfrm>
                    <a:off x="6378367" y="1855323"/>
                    <a:ext cx="498763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en-SG" sz="3200" i="1" dirty="0">
                      <a:solidFill>
                        <a:srgbClr val="40404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C7A0E2C2-D4A1-4678-B6D4-A7A629F00A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78367" y="1855323"/>
                    <a:ext cx="498763" cy="58477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9700C231-78C9-4CE7-91D1-ADD2E5AB1CD9}"/>
                      </a:ext>
                    </a:extLst>
                  </p:cNvPr>
                  <p:cNvSpPr txBox="1"/>
                  <p:nvPr/>
                </p:nvSpPr>
                <p:spPr>
                  <a:xfrm>
                    <a:off x="7277789" y="5471360"/>
                    <a:ext cx="498763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SG" sz="3200" i="1" dirty="0">
                      <a:solidFill>
                        <a:srgbClr val="40404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9700C231-78C9-4CE7-91D1-ADD2E5AB1C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77789" y="5471360"/>
                    <a:ext cx="498763" cy="58477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D00D36A7-48EF-4933-AF64-CE625F909F03}"/>
                      </a:ext>
                    </a:extLst>
                  </p:cNvPr>
                  <p:cNvSpPr txBox="1"/>
                  <p:nvPr/>
                </p:nvSpPr>
                <p:spPr>
                  <a:xfrm>
                    <a:off x="7970517" y="5471360"/>
                    <a:ext cx="679995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oMath>
                      </m:oMathPara>
                    </a14:m>
                    <a:endParaRPr lang="en-SG" sz="3200" i="1" dirty="0">
                      <a:solidFill>
                        <a:srgbClr val="40404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D00D36A7-48EF-4933-AF64-CE625F909F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70517" y="5471360"/>
                    <a:ext cx="679995" cy="58477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F858C2C3-A5E6-4BF6-B3BD-393BF89A0140}"/>
                      </a:ext>
                    </a:extLst>
                  </p:cNvPr>
                  <p:cNvSpPr txBox="1"/>
                  <p:nvPr/>
                </p:nvSpPr>
                <p:spPr>
                  <a:xfrm>
                    <a:off x="8874058" y="5471360"/>
                    <a:ext cx="679995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oMath>
                      </m:oMathPara>
                    </a14:m>
                    <a:endParaRPr lang="en-SG" sz="3200" i="1" dirty="0">
                      <a:solidFill>
                        <a:srgbClr val="40404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F858C2C3-A5E6-4BF6-B3BD-393BF89A01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74058" y="5471360"/>
                    <a:ext cx="679995" cy="58477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BA30B92D-06AA-43A1-B8D8-C667575E8B13}"/>
                  </a:ext>
                </a:extLst>
              </p:cNvPr>
              <p:cNvCxnSpPr>
                <a:cxnSpLocks/>
                <a:endCxn id="41" idx="2"/>
              </p:cNvCxnSpPr>
              <p:nvPr/>
            </p:nvCxnSpPr>
            <p:spPr>
              <a:xfrm>
                <a:off x="6925686" y="2925287"/>
                <a:ext cx="4294962" cy="0"/>
              </a:xfrm>
              <a:prstGeom prst="line">
                <a:avLst/>
              </a:prstGeom>
              <a:ln w="38100" cap="flat" cmpd="sng" algn="ctr">
                <a:solidFill>
                  <a:srgbClr val="404040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3F662D5E-5B3F-457C-96F8-868EEF67998E}"/>
                      </a:ext>
                    </a:extLst>
                  </p:cNvPr>
                  <p:cNvSpPr txBox="1"/>
                  <p:nvPr/>
                </p:nvSpPr>
                <p:spPr>
                  <a:xfrm>
                    <a:off x="7217691" y="2340512"/>
                    <a:ext cx="717071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oMath>
                      </m:oMathPara>
                    </a14:m>
                    <a:endParaRPr lang="en-SG" sz="3200" i="1" dirty="0">
                      <a:solidFill>
                        <a:srgbClr val="40404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3F662D5E-5B3F-457C-96F8-868EEF6799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17691" y="2340512"/>
                    <a:ext cx="717071" cy="584775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5172" r="-24138" b="-106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E7356010-D420-4A63-A421-F20A8509811E}"/>
                      </a:ext>
                    </a:extLst>
                  </p:cNvPr>
                  <p:cNvSpPr txBox="1"/>
                  <p:nvPr/>
                </p:nvSpPr>
                <p:spPr>
                  <a:xfrm>
                    <a:off x="8959998" y="2340512"/>
                    <a:ext cx="1067469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3200" i="1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3200" i="1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r>
                            <a:rPr lang="en-US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SG" sz="3200" i="1" dirty="0">
                      <a:solidFill>
                        <a:srgbClr val="40404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E7356010-D420-4A63-A421-F20A8509811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59998" y="2340512"/>
                    <a:ext cx="1067469" cy="584775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4706" r="-27059" b="-1914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ECA76D01-6493-451D-A130-820B180E5351}"/>
                      </a:ext>
                    </a:extLst>
                  </p:cNvPr>
                  <p:cNvSpPr txBox="1"/>
                  <p:nvPr/>
                </p:nvSpPr>
                <p:spPr>
                  <a:xfrm>
                    <a:off x="10646322" y="2340512"/>
                    <a:ext cx="1148651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3200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oMath>
                      </m:oMathPara>
                    </a14:m>
                    <a:endParaRPr lang="en-SG" sz="3200" i="1" dirty="0">
                      <a:solidFill>
                        <a:srgbClr val="40404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ECA76D01-6493-451D-A130-820B180E53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46322" y="2340512"/>
                    <a:ext cx="1148651" cy="58477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3261" b="-106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5A0B1CE9-43CF-4AF2-BAFE-3F288831586B}"/>
                      </a:ext>
                    </a:extLst>
                  </p:cNvPr>
                  <p:cNvSpPr txBox="1"/>
                  <p:nvPr/>
                </p:nvSpPr>
                <p:spPr>
                  <a:xfrm>
                    <a:off x="6349454" y="2563627"/>
                    <a:ext cx="498763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oMath>
                      </m:oMathPara>
                    </a14:m>
                    <a:endParaRPr lang="en-SG" sz="3200" i="1" dirty="0">
                      <a:solidFill>
                        <a:srgbClr val="40404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5A0B1CE9-43CF-4AF2-BAFE-3F288831586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9454" y="2563627"/>
                    <a:ext cx="498763" cy="584775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DCCEEEFE-BD9A-4FB7-9E43-EA2ABF0A8C9C}"/>
                      </a:ext>
                    </a:extLst>
                  </p:cNvPr>
                  <p:cNvSpPr txBox="1"/>
                  <p:nvPr/>
                </p:nvSpPr>
                <p:spPr>
                  <a:xfrm>
                    <a:off x="9165216" y="4214200"/>
                    <a:ext cx="449470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3200" i="1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oMath>
                      </m:oMathPara>
                    </a14:m>
                    <a:endParaRPr lang="en-SG" sz="3200" i="1" dirty="0">
                      <a:solidFill>
                        <a:srgbClr val="40404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DCCEEEFE-BD9A-4FB7-9E43-EA2ABF0A8C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65216" y="4214200"/>
                    <a:ext cx="449470" cy="584775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2AF3A724-6279-4F71-AA9B-7F6F729D53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41302" y="4241907"/>
                <a:ext cx="4313865" cy="0"/>
              </a:xfrm>
              <a:prstGeom prst="line">
                <a:avLst/>
              </a:prstGeom>
              <a:ln w="38100" cap="flat" cmpd="sng" algn="ctr">
                <a:solidFill>
                  <a:srgbClr val="969696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F98DB0B3-17DE-4540-8B7B-0FE2BC4B1A3D}"/>
                      </a:ext>
                    </a:extLst>
                  </p:cNvPr>
                  <p:cNvSpPr txBox="1"/>
                  <p:nvPr/>
                </p:nvSpPr>
                <p:spPr>
                  <a:xfrm>
                    <a:off x="6314288" y="3991082"/>
                    <a:ext cx="498763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oMath>
                      </m:oMathPara>
                    </a14:m>
                    <a:endParaRPr lang="en-SG" sz="3200" i="1" dirty="0">
                      <a:solidFill>
                        <a:srgbClr val="40404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F98DB0B3-17DE-4540-8B7B-0FE2BC4B1A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14288" y="3991082"/>
                    <a:ext cx="498763" cy="584775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SG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343362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896DECF-CD0F-411D-B131-0C8791D67837}"/>
              </a:ext>
            </a:extLst>
          </p:cNvPr>
          <p:cNvGrpSpPr/>
          <p:nvPr/>
        </p:nvGrpSpPr>
        <p:grpSpPr>
          <a:xfrm>
            <a:off x="6925686" y="2061953"/>
            <a:ext cx="4574371" cy="3452156"/>
            <a:chOff x="1274683" y="1838302"/>
            <a:chExt cx="4574371" cy="3452156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17599EC2-8149-4B8A-A266-B738B70A4B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4683" y="1838302"/>
              <a:ext cx="1" cy="3452156"/>
            </a:xfrm>
            <a:prstGeom prst="straightConnector1">
              <a:avLst/>
            </a:prstGeom>
            <a:ln w="76200">
              <a:solidFill>
                <a:srgbClr val="40404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93178C28-E0F9-4C82-BB5C-856D49E07EC9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563053" y="2961709"/>
              <a:ext cx="1" cy="4572000"/>
            </a:xfrm>
            <a:prstGeom prst="straightConnector1">
              <a:avLst/>
            </a:prstGeom>
            <a:ln w="76200">
              <a:solidFill>
                <a:srgbClr val="40404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A00B1F-9E45-4604-976A-62AEB6252383}"/>
                  </a:ext>
                </a:extLst>
              </p:cNvPr>
              <p:cNvSpPr txBox="1"/>
              <p:nvPr/>
            </p:nvSpPr>
            <p:spPr>
              <a:xfrm>
                <a:off x="10955650" y="5471359"/>
                <a:ext cx="49876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SG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A00B1F-9E45-4604-976A-62AEB6252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55650" y="5471359"/>
                <a:ext cx="498763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DB53EA-5238-452F-AE4B-5C422451620C}"/>
                  </a:ext>
                </a:extLst>
              </p:cNvPr>
              <p:cNvSpPr txBox="1"/>
              <p:nvPr/>
            </p:nvSpPr>
            <p:spPr>
              <a:xfrm>
                <a:off x="6378367" y="1855323"/>
                <a:ext cx="49876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SG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9DB53EA-5238-452F-AE4B-5C4224516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8367" y="1855323"/>
                <a:ext cx="49876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9D0A7B-F060-45AD-9A89-A8B5F48113F3}"/>
                  </a:ext>
                </a:extLst>
              </p:cNvPr>
              <p:cNvSpPr txBox="1"/>
              <p:nvPr/>
            </p:nvSpPr>
            <p:spPr>
              <a:xfrm>
                <a:off x="7277789" y="5471360"/>
                <a:ext cx="49876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SG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9D0A7B-F060-45AD-9A89-A8B5F4811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789" y="5471360"/>
                <a:ext cx="49876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68FDF3-7631-4C4E-A720-A7193F164879}"/>
                  </a:ext>
                </a:extLst>
              </p:cNvPr>
              <p:cNvSpPr txBox="1"/>
              <p:nvPr/>
            </p:nvSpPr>
            <p:spPr>
              <a:xfrm>
                <a:off x="7970517" y="5471360"/>
                <a:ext cx="67999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SG" sz="3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668FDF3-7631-4C4E-A720-A7193F164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517" y="5471360"/>
                <a:ext cx="679995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0CD6512-D0A2-48FD-86A6-91B434E1768B}"/>
                  </a:ext>
                </a:extLst>
              </p:cNvPr>
              <p:cNvSpPr txBox="1"/>
              <p:nvPr/>
            </p:nvSpPr>
            <p:spPr>
              <a:xfrm>
                <a:off x="8874058" y="5471360"/>
                <a:ext cx="67999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SG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0CD6512-D0A2-48FD-86A6-91B434E17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4058" y="5471360"/>
                <a:ext cx="67999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12C2EF-2304-41A8-B3C4-7CB0CEA43A91}"/>
              </a:ext>
            </a:extLst>
          </p:cNvPr>
          <p:cNvCxnSpPr/>
          <p:nvPr/>
        </p:nvCxnSpPr>
        <p:spPr>
          <a:xfrm flipV="1">
            <a:off x="6925686" y="2856015"/>
            <a:ext cx="4279345" cy="69272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0E9C54F-BADA-4381-B6F6-7B0AD674D968}"/>
                  </a:ext>
                </a:extLst>
              </p:cNvPr>
              <p:cNvSpPr txBox="1"/>
              <p:nvPr/>
            </p:nvSpPr>
            <p:spPr>
              <a:xfrm>
                <a:off x="6349454" y="2563627"/>
                <a:ext cx="49876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SG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0E9C54F-BADA-4381-B6F6-7B0AD674D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454" y="2563627"/>
                <a:ext cx="498763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431C35-DEF5-4F2A-B1F4-A0B1A96FC5D5}"/>
              </a:ext>
            </a:extLst>
          </p:cNvPr>
          <p:cNvCxnSpPr/>
          <p:nvPr/>
        </p:nvCxnSpPr>
        <p:spPr>
          <a:xfrm flipV="1">
            <a:off x="6941302" y="2856452"/>
            <a:ext cx="4279345" cy="69272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8D988C6-4250-489A-B55D-6253E5EE2CFA}"/>
                  </a:ext>
                </a:extLst>
              </p:cNvPr>
              <p:cNvSpPr txBox="1"/>
              <p:nvPr/>
            </p:nvSpPr>
            <p:spPr>
              <a:xfrm>
                <a:off x="6314288" y="3991082"/>
                <a:ext cx="49876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SG" sz="3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8D988C6-4250-489A-B55D-6253E5EE2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288" y="3991082"/>
                <a:ext cx="49876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7256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69F640F-89FF-4CE1-86EF-D81F63B8F377}"/>
              </a:ext>
            </a:extLst>
          </p:cNvPr>
          <p:cNvGrpSpPr/>
          <p:nvPr/>
        </p:nvGrpSpPr>
        <p:grpSpPr>
          <a:xfrm>
            <a:off x="1257244" y="3176278"/>
            <a:ext cx="2743200" cy="1713785"/>
            <a:chOff x="1257244" y="2919369"/>
            <a:chExt cx="1704070" cy="1306825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40C2E4F2-F736-415B-BF19-7D572D3D08C0}"/>
                </a:ext>
              </a:extLst>
            </p:cNvPr>
            <p:cNvCxnSpPr>
              <a:cxnSpLocks/>
            </p:cNvCxnSpPr>
            <p:nvPr/>
          </p:nvCxnSpPr>
          <p:spPr>
            <a:xfrm>
              <a:off x="1720339" y="3866140"/>
              <a:ext cx="793810" cy="2"/>
            </a:xfrm>
            <a:prstGeom prst="straightConnector1">
              <a:avLst/>
            </a:prstGeom>
            <a:ln w="76200">
              <a:solidFill>
                <a:srgbClr val="40404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5AEEA1B9-43E6-4F3B-AE95-3131A6C452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9830" y="2919369"/>
              <a:ext cx="471484" cy="958084"/>
            </a:xfrm>
            <a:prstGeom prst="straightConnector1">
              <a:avLst/>
            </a:prstGeom>
            <a:ln w="76200">
              <a:solidFill>
                <a:srgbClr val="40404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BA8D3A2E-BDD1-451C-9DFD-BCF612AD16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57244" y="2919369"/>
              <a:ext cx="471484" cy="958084"/>
            </a:xfrm>
            <a:prstGeom prst="straightConnector1">
              <a:avLst/>
            </a:prstGeom>
            <a:ln w="76200">
              <a:solidFill>
                <a:srgbClr val="40404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8F9D720-07F4-40EB-BE1C-6AFCCD8A21A0}"/>
                    </a:ext>
                  </a:extLst>
                </p:cNvPr>
                <p:cNvSpPr txBox="1"/>
                <p:nvPr/>
              </p:nvSpPr>
              <p:spPr>
                <a:xfrm>
                  <a:off x="2019396" y="3944565"/>
                  <a:ext cx="172270" cy="2816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8F9D720-07F4-40EB-BE1C-6AFCCD8A21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9396" y="3944565"/>
                  <a:ext cx="172270" cy="281629"/>
                </a:xfrm>
                <a:prstGeom prst="rect">
                  <a:avLst/>
                </a:prstGeom>
                <a:blipFill>
                  <a:blip r:embed="rId2"/>
                  <a:stretch>
                    <a:fillRect l="-22727" r="-2272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8284C5C-2248-4261-9B82-CB72058ADA07}"/>
              </a:ext>
            </a:extLst>
          </p:cNvPr>
          <p:cNvGrpSpPr/>
          <p:nvPr/>
        </p:nvGrpSpPr>
        <p:grpSpPr>
          <a:xfrm>
            <a:off x="4724400" y="3116364"/>
            <a:ext cx="2742632" cy="1829989"/>
            <a:chOff x="1171161" y="3397662"/>
            <a:chExt cx="2033608" cy="1152279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807C7A6-BE95-4528-B5A0-C799A1F21D01}"/>
                </a:ext>
              </a:extLst>
            </p:cNvPr>
            <p:cNvCxnSpPr>
              <a:cxnSpLocks/>
            </p:cNvCxnSpPr>
            <p:nvPr/>
          </p:nvCxnSpPr>
          <p:spPr>
            <a:xfrm>
              <a:off x="1720339" y="3866140"/>
              <a:ext cx="793810" cy="2"/>
            </a:xfrm>
            <a:prstGeom prst="straightConnector1">
              <a:avLst/>
            </a:prstGeom>
            <a:ln w="76200">
              <a:solidFill>
                <a:srgbClr val="40404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E17BFA9-E242-4E33-A73E-02D749626C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9409" y="3397662"/>
              <a:ext cx="715360" cy="479042"/>
            </a:xfrm>
            <a:prstGeom prst="straightConnector1">
              <a:avLst/>
            </a:prstGeom>
            <a:ln w="76200">
              <a:solidFill>
                <a:srgbClr val="40404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317174B-F47D-499A-B539-2E72190D68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71161" y="3855394"/>
              <a:ext cx="572446" cy="694547"/>
            </a:xfrm>
            <a:prstGeom prst="straightConnector1">
              <a:avLst/>
            </a:prstGeom>
            <a:ln w="76200">
              <a:solidFill>
                <a:srgbClr val="40404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4E65428-ABAE-4A91-9D5A-0118B30772F9}"/>
                    </a:ext>
                  </a:extLst>
                </p:cNvPr>
                <p:cNvSpPr txBox="1"/>
                <p:nvPr/>
              </p:nvSpPr>
              <p:spPr>
                <a:xfrm>
                  <a:off x="2019396" y="3944565"/>
                  <a:ext cx="205627" cy="23255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Ω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4E65428-ABAE-4A91-9D5A-0118B30772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9396" y="3944565"/>
                  <a:ext cx="205627" cy="232555"/>
                </a:xfrm>
                <a:prstGeom prst="rect">
                  <a:avLst/>
                </a:prstGeom>
                <a:blipFill>
                  <a:blip r:embed="rId3"/>
                  <a:stretch>
                    <a:fillRect l="-21739" r="-21739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09D9E5F-1F86-46AF-B223-0DF4CDDEB267}"/>
              </a:ext>
            </a:extLst>
          </p:cNvPr>
          <p:cNvGrpSpPr/>
          <p:nvPr/>
        </p:nvGrpSpPr>
        <p:grpSpPr>
          <a:xfrm>
            <a:off x="8486468" y="3176278"/>
            <a:ext cx="2743200" cy="1561023"/>
            <a:chOff x="6607335" y="3433190"/>
            <a:chExt cx="2620615" cy="90492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6724144-3CD0-470F-85AD-D98CC11F7A07}"/>
                </a:ext>
              </a:extLst>
            </p:cNvPr>
            <p:cNvGrpSpPr/>
            <p:nvPr/>
          </p:nvGrpSpPr>
          <p:grpSpPr>
            <a:xfrm>
              <a:off x="7568175" y="4045587"/>
              <a:ext cx="793810" cy="292527"/>
              <a:chOff x="1720339" y="3866140"/>
              <a:chExt cx="793810" cy="292527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C223F929-D310-4B42-8E24-5BA0E26420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0339" y="3866140"/>
                <a:ext cx="793810" cy="2"/>
              </a:xfrm>
              <a:prstGeom prst="straightConnector1">
                <a:avLst/>
              </a:prstGeom>
              <a:ln w="76200">
                <a:solidFill>
                  <a:srgbClr val="40404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A9A930D0-A638-408C-BC94-1E80F08A73B6}"/>
                      </a:ext>
                    </a:extLst>
                  </p:cNvPr>
                  <p:cNvSpPr txBox="1"/>
                  <p:nvPr/>
                </p:nvSpPr>
                <p:spPr>
                  <a:xfrm>
                    <a:off x="2019396" y="3944565"/>
                    <a:ext cx="264928" cy="21410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Ω</m:t>
                          </m:r>
                        </m:oMath>
                      </m:oMathPara>
                    </a14:m>
                    <a:endParaRPr lang="en-SG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A9A930D0-A638-408C-BC94-1E80F08A73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9396" y="3944565"/>
                    <a:ext cx="264928" cy="21410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1739" r="-21739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63F6195-0E0E-4B1E-BBAC-DB10C15A3F18}"/>
                </a:ext>
              </a:extLst>
            </p:cNvPr>
            <p:cNvSpPr/>
            <p:nvPr/>
          </p:nvSpPr>
          <p:spPr>
            <a:xfrm>
              <a:off x="8338717" y="3433190"/>
              <a:ext cx="889233" cy="612397"/>
            </a:xfrm>
            <a:custGeom>
              <a:avLst/>
              <a:gdLst>
                <a:gd name="connsiteX0" fmla="*/ 0 w 889233"/>
                <a:gd name="connsiteY0" fmla="*/ 612397 h 612397"/>
                <a:gd name="connsiteX1" fmla="*/ 360726 w 889233"/>
                <a:gd name="connsiteY1" fmla="*/ 536896 h 612397"/>
                <a:gd name="connsiteX2" fmla="*/ 587229 w 889233"/>
                <a:gd name="connsiteY2" fmla="*/ 201336 h 612397"/>
                <a:gd name="connsiteX3" fmla="*/ 889233 w 889233"/>
                <a:gd name="connsiteY3" fmla="*/ 0 h 612397"/>
                <a:gd name="connsiteX0" fmla="*/ 0 w 889233"/>
                <a:gd name="connsiteY0" fmla="*/ 612397 h 612397"/>
                <a:gd name="connsiteX1" fmla="*/ 318782 w 889233"/>
                <a:gd name="connsiteY1" fmla="*/ 377505 h 612397"/>
                <a:gd name="connsiteX2" fmla="*/ 587229 w 889233"/>
                <a:gd name="connsiteY2" fmla="*/ 201336 h 612397"/>
                <a:gd name="connsiteX3" fmla="*/ 889233 w 889233"/>
                <a:gd name="connsiteY3" fmla="*/ 0 h 612397"/>
                <a:gd name="connsiteX0" fmla="*/ 0 w 889233"/>
                <a:gd name="connsiteY0" fmla="*/ 612397 h 612397"/>
                <a:gd name="connsiteX1" fmla="*/ 318782 w 889233"/>
                <a:gd name="connsiteY1" fmla="*/ 377505 h 612397"/>
                <a:gd name="connsiteX2" fmla="*/ 545284 w 889233"/>
                <a:gd name="connsiteY2" fmla="*/ 67112 h 612397"/>
                <a:gd name="connsiteX3" fmla="*/ 889233 w 889233"/>
                <a:gd name="connsiteY3" fmla="*/ 0 h 61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33" h="612397">
                  <a:moveTo>
                    <a:pt x="0" y="612397"/>
                  </a:moveTo>
                  <a:cubicBezTo>
                    <a:pt x="131427" y="608901"/>
                    <a:pt x="227901" y="468386"/>
                    <a:pt x="318782" y="377505"/>
                  </a:cubicBezTo>
                  <a:cubicBezTo>
                    <a:pt x="409663" y="286624"/>
                    <a:pt x="450209" y="130030"/>
                    <a:pt x="545284" y="67112"/>
                  </a:cubicBezTo>
                  <a:cubicBezTo>
                    <a:pt x="640359" y="4195"/>
                    <a:pt x="782273" y="55926"/>
                    <a:pt x="889233" y="0"/>
                  </a:cubicBezTo>
                </a:path>
              </a:pathLst>
            </a:custGeom>
            <a:ln w="76200">
              <a:solidFill>
                <a:srgbClr val="40404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3D5DDDF-3029-4D20-9F91-20BCF50AA94A}"/>
                </a:ext>
              </a:extLst>
            </p:cNvPr>
            <p:cNvSpPr/>
            <p:nvPr/>
          </p:nvSpPr>
          <p:spPr>
            <a:xfrm>
              <a:off x="6607335" y="3508691"/>
              <a:ext cx="989901" cy="536896"/>
            </a:xfrm>
            <a:custGeom>
              <a:avLst/>
              <a:gdLst>
                <a:gd name="connsiteX0" fmla="*/ 989901 w 989901"/>
                <a:gd name="connsiteY0" fmla="*/ 536896 h 536896"/>
                <a:gd name="connsiteX1" fmla="*/ 796954 w 989901"/>
                <a:gd name="connsiteY1" fmla="*/ 134224 h 536896"/>
                <a:gd name="connsiteX2" fmla="*/ 251670 w 989901"/>
                <a:gd name="connsiteY2" fmla="*/ 25167 h 536896"/>
                <a:gd name="connsiteX3" fmla="*/ 0 w 989901"/>
                <a:gd name="connsiteY3" fmla="*/ 0 h 53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9901" h="536896">
                  <a:moveTo>
                    <a:pt x="989901" y="536896"/>
                  </a:moveTo>
                  <a:cubicBezTo>
                    <a:pt x="954946" y="378204"/>
                    <a:pt x="919992" y="219512"/>
                    <a:pt x="796954" y="134224"/>
                  </a:cubicBezTo>
                  <a:cubicBezTo>
                    <a:pt x="673915" y="48936"/>
                    <a:pt x="384496" y="47538"/>
                    <a:pt x="251670" y="25167"/>
                  </a:cubicBezTo>
                  <a:cubicBezTo>
                    <a:pt x="118844" y="2796"/>
                    <a:pt x="59422" y="1398"/>
                    <a:pt x="0" y="0"/>
                  </a:cubicBezTo>
                </a:path>
              </a:pathLst>
            </a:custGeom>
            <a:ln w="76200">
              <a:solidFill>
                <a:srgbClr val="40404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795130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DC8BEB9-F301-7E4D-B22F-A0E43ECE131D}"/>
              </a:ext>
            </a:extLst>
          </p:cNvPr>
          <p:cNvGrpSpPr/>
          <p:nvPr/>
        </p:nvGrpSpPr>
        <p:grpSpPr>
          <a:xfrm>
            <a:off x="446049" y="836341"/>
            <a:ext cx="11106614" cy="4973444"/>
            <a:chOff x="446049" y="836341"/>
            <a:chExt cx="11106614" cy="497344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953FB8F-0F5E-7443-9E38-32C0FE27EECA}"/>
                </a:ext>
              </a:extLst>
            </p:cNvPr>
            <p:cNvSpPr/>
            <p:nvPr/>
          </p:nvSpPr>
          <p:spPr>
            <a:xfrm>
              <a:off x="446049" y="836341"/>
              <a:ext cx="11106614" cy="4973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F884FB8-11F9-ED4A-A3B4-12C7EC331C53}"/>
                </a:ext>
              </a:extLst>
            </p:cNvPr>
            <p:cNvSpPr/>
            <p:nvPr/>
          </p:nvSpPr>
          <p:spPr bwMode="auto">
            <a:xfrm>
              <a:off x="1864755" y="2468268"/>
              <a:ext cx="1987572" cy="1986157"/>
            </a:xfrm>
            <a:prstGeom prst="ellips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SG" sz="2400" kern="0" dirty="0">
                <a:solidFill>
                  <a:srgbClr val="000000"/>
                </a:solidFill>
                <a:latin typeface="Times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6AC4BC88-A704-524A-828C-DB04E6F1692D}"/>
                    </a:ext>
                  </a:extLst>
                </p:cNvPr>
                <p:cNvSpPr txBox="1"/>
                <p:nvPr/>
              </p:nvSpPr>
              <p:spPr>
                <a:xfrm>
                  <a:off x="2289179" y="2673145"/>
                  <a:ext cx="65565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Fira Mono" panose="020B0509050000020004" pitchFamily="49" charset="0"/>
                          </a:rPr>
                          <m:t>𝓗</m:t>
                        </m:r>
                      </m:oMath>
                    </m:oMathPara>
                  </a14:m>
                  <a:endParaRPr lang="en-SG" sz="2000" dirty="0">
                    <a:solidFill>
                      <a:srgbClr val="404040"/>
                    </a:solidFill>
                    <a:latin typeface="Fira Mono" panose="020B0509050000020004" pitchFamily="49" charset="0"/>
                    <a:ea typeface="Fira Mono" panose="020B0509050000020004" pitchFamily="49" charset="0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6AC4BC88-A704-524A-828C-DB04E6F169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9179" y="2673145"/>
                  <a:ext cx="655655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1991EDE-698A-2E4F-BD45-9F8C17AF91D9}"/>
                    </a:ext>
                  </a:extLst>
                </p:cNvPr>
                <p:cNvSpPr txBox="1"/>
                <p:nvPr/>
              </p:nvSpPr>
              <p:spPr>
                <a:xfrm>
                  <a:off x="4066862" y="1821937"/>
                  <a:ext cx="251457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5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Fira Mono" panose="020B0509050000020004" pitchFamily="49" charset="0"/>
                              </a:rPr>
                            </m:ctrlPr>
                          </m:sSupPr>
                          <m:e>
                            <m:r>
                              <a:rPr lang="en-US" sz="25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Fira Mono" panose="020B0509050000020004" pitchFamily="49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sz="25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Fira Mono" panose="020B0509050000020004" pitchFamily="49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SG" sz="25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  <a:ea typeface="Fira Mono" panose="020B0509050000020004" pitchFamily="49" charset="0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1991EDE-698A-2E4F-BD45-9F8C17AF9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6862" y="1821937"/>
                  <a:ext cx="251457" cy="477054"/>
                </a:xfrm>
                <a:prstGeom prst="rect">
                  <a:avLst/>
                </a:prstGeom>
                <a:blipFill>
                  <a:blip r:embed="rId3"/>
                  <a:stretch>
                    <a:fillRect l="-4762" r="-76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6DF543A-EC7D-8F4B-A00E-5615BB18178C}"/>
                </a:ext>
              </a:extLst>
            </p:cNvPr>
            <p:cNvSpPr/>
            <p:nvPr/>
          </p:nvSpPr>
          <p:spPr>
            <a:xfrm>
              <a:off x="915696" y="1821937"/>
              <a:ext cx="3402623" cy="3209193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4473C4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A000D07-3313-9947-9D0F-7F807ECEE7AD}"/>
                    </a:ext>
                  </a:extLst>
                </p:cNvPr>
                <p:cNvSpPr txBox="1"/>
                <p:nvPr/>
              </p:nvSpPr>
              <p:spPr>
                <a:xfrm>
                  <a:off x="862129" y="1064990"/>
                  <a:ext cx="242748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Fira Mono" panose="020B0509050000020004" pitchFamily="49" charset="0"/>
                          </a:rPr>
                          <m:t>𝓖</m:t>
                        </m:r>
                        <m:r>
                          <a:rPr lang="en-US" sz="2000" i="1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Fira Mono" panose="020B0509050000020004" pitchFamily="49" charset="0"/>
                          </a:rPr>
                          <m:t>∘</m:t>
                        </m:r>
                        <m:d>
                          <m:dPr>
                            <m:ctrlPr>
                              <a:rPr lang="en-US" sz="2000" i="1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Fira Mono" panose="020B0509050000020004" pitchFamily="49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Fira Mono" panose="020B0509050000020004" pitchFamily="49" charset="0"/>
                              </a:rPr>
                              <m:t>𝑶𝑷</m:t>
                            </m:r>
                            <m:r>
                              <a:rPr lang="en-US" sz="2000" i="1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Fira Mono" panose="020B0509050000020004" pitchFamily="49" charset="0"/>
                              </a:rPr>
                              <m:t> </m:t>
                            </m:r>
                            <m:r>
                              <a:rPr lang="en-US" sz="2000" i="1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Fira Mono" panose="020B0509050000020004" pitchFamily="49" charset="0"/>
                              </a:rPr>
                              <m:t>𝑯𝒐𝒎𝒆𝒐</m:t>
                            </m:r>
                          </m:e>
                        </m:d>
                      </m:oMath>
                    </m:oMathPara>
                  </a14:m>
                  <a:endParaRPr lang="en-SG" sz="2000" i="1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Cambria Math" panose="02040503050406030204" pitchFamily="18" charset="0"/>
                    <a:ea typeface="Fira Mono" panose="020B0509050000020004" pitchFamily="49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A000D07-3313-9947-9D0F-7F807ECEE7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129" y="1064990"/>
                  <a:ext cx="2427481" cy="400110"/>
                </a:xfrm>
                <a:prstGeom prst="rect">
                  <a:avLst/>
                </a:prstGeom>
                <a:blipFill>
                  <a:blip r:embed="rId4"/>
                  <a:stretch>
                    <a:fillRect b="-258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E462F66-C909-0741-A404-C1C5A77898C6}"/>
                </a:ext>
              </a:extLst>
            </p:cNvPr>
            <p:cNvSpPr/>
            <p:nvPr/>
          </p:nvSpPr>
          <p:spPr>
            <a:xfrm>
              <a:off x="1390480" y="2151292"/>
              <a:ext cx="3402623" cy="2620108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4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ACCC856-2A3A-C443-99A4-74CF44DC7259}"/>
                    </a:ext>
                  </a:extLst>
                </p:cNvPr>
                <p:cNvSpPr txBox="1"/>
                <p:nvPr/>
              </p:nvSpPr>
              <p:spPr>
                <a:xfrm>
                  <a:off x="4283075" y="3208332"/>
                  <a:ext cx="655655" cy="4364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ar>
                          <m:barPr>
                            <m:pos m:val="top"/>
                            <m:ctrlPr>
                              <a:rPr lang="en-US" sz="2000" b="0" i="1" smtClean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  <a:ea typeface="Fira Mono" panose="020B0509050000020004" pitchFamily="49" charset="0"/>
                              </a:rPr>
                            </m:ctrlPr>
                          </m:barPr>
                          <m:e>
                            <m:r>
                              <a:rPr lang="en-US" sz="200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  <a:ea typeface="Fira Mono" panose="020B0509050000020004" pitchFamily="49" charset="0"/>
                              </a:rPr>
                              <m:t>𝓗</m:t>
                            </m:r>
                          </m:e>
                        </m:bar>
                      </m:oMath>
                    </m:oMathPara>
                  </a14:m>
                  <a:endParaRPr lang="en-SG" sz="2000" dirty="0">
                    <a:solidFill>
                      <a:srgbClr val="ED7D31"/>
                    </a:solidFill>
                    <a:latin typeface="Fira Mono" panose="020B0509050000020004" pitchFamily="49" charset="0"/>
                    <a:ea typeface="Fira Mono" panose="020B0509050000020004" pitchFamily="49" charset="0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ACCC856-2A3A-C443-99A4-74CF44DC72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3075" y="3208332"/>
                  <a:ext cx="655655" cy="43640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C665074-A35D-CF47-BFFE-59DD8F2B8A3A}"/>
                </a:ext>
              </a:extLst>
            </p:cNvPr>
            <p:cNvSpPr/>
            <p:nvPr/>
          </p:nvSpPr>
          <p:spPr bwMode="auto">
            <a:xfrm>
              <a:off x="7310125" y="2468268"/>
              <a:ext cx="1987572" cy="1986157"/>
            </a:xfrm>
            <a:prstGeom prst="ellips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SG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F52B660-AA3D-294B-8854-DED21CCDB989}"/>
                    </a:ext>
                  </a:extLst>
                </p:cNvPr>
                <p:cNvSpPr txBox="1"/>
                <p:nvPr/>
              </p:nvSpPr>
              <p:spPr>
                <a:xfrm>
                  <a:off x="7734549" y="2673145"/>
                  <a:ext cx="65565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Fira Mono" panose="020B0509050000020004" pitchFamily="49" charset="0"/>
                          </a:rPr>
                          <m:t>𝓗</m:t>
                        </m:r>
                      </m:oMath>
                    </m:oMathPara>
                  </a14:m>
                  <a:endParaRPr lang="en-SG" sz="2000" dirty="0">
                    <a:solidFill>
                      <a:srgbClr val="404040"/>
                    </a:solidFill>
                    <a:latin typeface="Fira Mono" panose="020B0509050000020004" pitchFamily="49" charset="0"/>
                    <a:ea typeface="Fira Mono" panose="020B0509050000020004" pitchFamily="49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F52B660-AA3D-294B-8854-DED21CCDB9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4549" y="2673145"/>
                  <a:ext cx="655655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81CFEA5-9EA6-2940-9DC3-FA5CFE3D7B0C}"/>
                    </a:ext>
                  </a:extLst>
                </p:cNvPr>
                <p:cNvSpPr txBox="1"/>
                <p:nvPr/>
              </p:nvSpPr>
              <p:spPr>
                <a:xfrm>
                  <a:off x="9512232" y="1821937"/>
                  <a:ext cx="251457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5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Fira Mono" panose="020B0509050000020004" pitchFamily="49" charset="0"/>
                              </a:rPr>
                            </m:ctrlPr>
                          </m:sSupPr>
                          <m:e>
                            <m:r>
                              <a:rPr lang="en-US" sz="250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Fira Mono" panose="020B0509050000020004" pitchFamily="49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sz="250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Fira Mono" panose="020B0509050000020004" pitchFamily="49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SG" sz="25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Fira Mono" panose="020B0509050000020004" pitchFamily="49" charset="0"/>
                    <a:ea typeface="Fira Mono" panose="020B0509050000020004" pitchFamily="49" charset="0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81CFEA5-9EA6-2940-9DC3-FA5CFE3D7B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2232" y="1821937"/>
                  <a:ext cx="251457" cy="477054"/>
                </a:xfrm>
                <a:prstGeom prst="rect">
                  <a:avLst/>
                </a:prstGeom>
                <a:blipFill>
                  <a:blip r:embed="rId7"/>
                  <a:stretch>
                    <a:fillRect l="-4762" r="-76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322B0D8-C51B-1047-A780-BAC244132C21}"/>
                </a:ext>
              </a:extLst>
            </p:cNvPr>
            <p:cNvSpPr/>
            <p:nvPr/>
          </p:nvSpPr>
          <p:spPr>
            <a:xfrm>
              <a:off x="6361066" y="1821937"/>
              <a:ext cx="3402623" cy="3209193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4473C4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730AE70-BB48-4D47-B7CC-BD4051ADFE62}"/>
                </a:ext>
              </a:extLst>
            </p:cNvPr>
            <p:cNvSpPr/>
            <p:nvPr/>
          </p:nvSpPr>
          <p:spPr>
            <a:xfrm>
              <a:off x="6096000" y="1522141"/>
              <a:ext cx="4858152" cy="3813717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4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0DC3E57-7B47-3F4F-887A-E71EDE5F2870}"/>
                    </a:ext>
                  </a:extLst>
                </p:cNvPr>
                <p:cNvSpPr txBox="1"/>
                <p:nvPr/>
              </p:nvSpPr>
              <p:spPr>
                <a:xfrm>
                  <a:off x="10272766" y="3073255"/>
                  <a:ext cx="655655" cy="4364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ar>
                          <m:barPr>
                            <m:pos m:val="top"/>
                            <m:ctrlPr>
                              <a:rPr lang="en-US" sz="2000" i="1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  <a:ea typeface="Fira Mono" panose="020B0509050000020004" pitchFamily="49" charset="0"/>
                              </a:rPr>
                            </m:ctrlPr>
                          </m:barPr>
                          <m:e>
                            <m:r>
                              <a:rPr lang="en-US" sz="2000" i="1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  <a:ea typeface="Fira Mono" panose="020B0509050000020004" pitchFamily="49" charset="0"/>
                              </a:rPr>
                              <m:t>𝓗</m:t>
                            </m:r>
                          </m:e>
                        </m:bar>
                      </m:oMath>
                    </m:oMathPara>
                  </a14:m>
                  <a:endParaRPr lang="en-SG" sz="2000" i="1" dirty="0">
                    <a:solidFill>
                      <a:srgbClr val="ED7D31"/>
                    </a:solidFill>
                    <a:latin typeface="Cambria Math" panose="02040503050406030204" pitchFamily="18" charset="0"/>
                    <a:ea typeface="Fira Mono" panose="020B0509050000020004" pitchFamily="49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0DC3E57-7B47-3F4F-887A-E71EDE5F28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2766" y="3073255"/>
                  <a:ext cx="655655" cy="43640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44AA318-C3E4-FB4F-9B17-76B33CF4C175}"/>
                    </a:ext>
                  </a:extLst>
                </p:cNvPr>
                <p:cNvSpPr txBox="1"/>
                <p:nvPr/>
              </p:nvSpPr>
              <p:spPr>
                <a:xfrm>
                  <a:off x="6307499" y="1064990"/>
                  <a:ext cx="242748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Fira Mono" panose="020B0509050000020004" pitchFamily="49" charset="0"/>
                          </a:rPr>
                          <m:t>𝓖</m:t>
                        </m:r>
                        <m:r>
                          <a:rPr lang="en-US" sz="2000" i="1" smtClean="0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Fira Mono" panose="020B0509050000020004" pitchFamily="49" charset="0"/>
                          </a:rPr>
                          <m:t>∘</m:t>
                        </m:r>
                        <m:d>
                          <m:dPr>
                            <m:ctrlPr>
                              <a:rPr lang="en-US" sz="2000" i="1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Fira Mono" panose="020B0509050000020004" pitchFamily="49" charset="0"/>
                              </a:rPr>
                            </m:ctrlPr>
                          </m:dPr>
                          <m:e>
                            <m:r>
                              <a:rPr lang="en-US" sz="2000" i="1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Fira Mono" panose="020B0509050000020004" pitchFamily="49" charset="0"/>
                              </a:rPr>
                              <m:t>𝑶𝑷</m:t>
                            </m:r>
                            <m:r>
                              <a:rPr lang="en-US" sz="2000" i="1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Fira Mono" panose="020B0509050000020004" pitchFamily="49" charset="0"/>
                              </a:rPr>
                              <m:t> </m:t>
                            </m:r>
                            <m:r>
                              <a:rPr lang="en-US" sz="2000" i="1" smtClean="0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Fira Mono" panose="020B0509050000020004" pitchFamily="49" charset="0"/>
                              </a:rPr>
                              <m:t>𝑯𝒐𝒎𝒆𝒐</m:t>
                            </m:r>
                          </m:e>
                        </m:d>
                      </m:oMath>
                    </m:oMathPara>
                  </a14:m>
                  <a:endParaRPr lang="en-SG" sz="2000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Fira Mono" panose="020B0509050000020004" pitchFamily="49" charset="0"/>
                    <a:ea typeface="Fira Mono" panose="020B0509050000020004" pitchFamily="49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44AA318-C3E4-FB4F-9B17-76B33CF4C1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7499" y="1064990"/>
                  <a:ext cx="2427481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258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A468B82-80D8-CA43-B1AE-4F1EA31A7193}"/>
                </a:ext>
              </a:extLst>
            </p:cNvPr>
            <p:cNvCxnSpPr>
              <a:stCxn id="15" idx="2"/>
            </p:cNvCxnSpPr>
            <p:nvPr/>
          </p:nvCxnSpPr>
          <p:spPr>
            <a:xfrm>
              <a:off x="2075870" y="1465100"/>
              <a:ext cx="213309" cy="68619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A81CC6A-3BE7-2D46-9E34-8D2F58230DFA}"/>
                </a:ext>
              </a:extLst>
            </p:cNvPr>
            <p:cNvCxnSpPr>
              <a:cxnSpLocks/>
              <a:stCxn id="22" idx="2"/>
            </p:cNvCxnSpPr>
            <p:nvPr/>
          </p:nvCxnSpPr>
          <p:spPr>
            <a:xfrm>
              <a:off x="7521240" y="1465100"/>
              <a:ext cx="213309" cy="71505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91819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933ED15-EF31-6C45-8F1A-652199147E10}"/>
              </a:ext>
            </a:extLst>
          </p:cNvPr>
          <p:cNvGrpSpPr/>
          <p:nvPr/>
        </p:nvGrpSpPr>
        <p:grpSpPr>
          <a:xfrm>
            <a:off x="446049" y="836341"/>
            <a:ext cx="11106614" cy="4973444"/>
            <a:chOff x="446049" y="836341"/>
            <a:chExt cx="11106614" cy="497344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234A1FD-16F9-214A-AE52-DFD7EFB7D7CE}"/>
                </a:ext>
              </a:extLst>
            </p:cNvPr>
            <p:cNvSpPr/>
            <p:nvPr/>
          </p:nvSpPr>
          <p:spPr>
            <a:xfrm>
              <a:off x="446049" y="836341"/>
              <a:ext cx="11106614" cy="49734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A6600BC-42BE-E14A-8899-C31C6BBC6603}"/>
                </a:ext>
              </a:extLst>
            </p:cNvPr>
            <p:cNvSpPr/>
            <p:nvPr/>
          </p:nvSpPr>
          <p:spPr bwMode="auto">
            <a:xfrm>
              <a:off x="1864755" y="2468268"/>
              <a:ext cx="1987572" cy="1986157"/>
            </a:xfrm>
            <a:prstGeom prst="ellips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SG" sz="2400" kern="0" dirty="0">
                <a:solidFill>
                  <a:srgbClr val="000000"/>
                </a:solidFill>
                <a:latin typeface="Times" pitchFamily="2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CF18D6B-E88B-B94D-9196-C476070EB792}"/>
                    </a:ext>
                  </a:extLst>
                </p:cNvPr>
                <p:cNvSpPr txBox="1"/>
                <p:nvPr/>
              </p:nvSpPr>
              <p:spPr>
                <a:xfrm>
                  <a:off x="2289179" y="2673145"/>
                  <a:ext cx="65565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Fira Mono" panose="020B0509050000020004" pitchFamily="49" charset="0"/>
                          </a:rPr>
                          <m:t>𝓗</m:t>
                        </m:r>
                      </m:oMath>
                    </m:oMathPara>
                  </a14:m>
                  <a:endParaRPr lang="en-SG" sz="2000" dirty="0">
                    <a:solidFill>
                      <a:srgbClr val="404040"/>
                    </a:solidFill>
                    <a:latin typeface="Fira Mono" panose="020B0509050000020004" pitchFamily="49" charset="0"/>
                    <a:ea typeface="Fira Mono" panose="020B0509050000020004" pitchFamily="49" charset="0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CF18D6B-E88B-B94D-9196-C476070EB7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9179" y="2673145"/>
                  <a:ext cx="655655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80BFD6C-2866-A346-968F-27B801F2901A}"/>
                    </a:ext>
                  </a:extLst>
                </p:cNvPr>
                <p:cNvSpPr txBox="1"/>
                <p:nvPr/>
              </p:nvSpPr>
              <p:spPr>
                <a:xfrm>
                  <a:off x="4066862" y="1821937"/>
                  <a:ext cx="251457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5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Fira Mono" panose="020B0509050000020004" pitchFamily="49" charset="0"/>
                              </a:rPr>
                            </m:ctrlPr>
                          </m:sSupPr>
                          <m:e>
                            <m:r>
                              <a:rPr lang="en-US" sz="25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Fira Mono" panose="020B0509050000020004" pitchFamily="49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sz="25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Fira Mono" panose="020B0509050000020004" pitchFamily="49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SG" sz="250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mbria Math" panose="02040503050406030204" pitchFamily="18" charset="0"/>
                    <a:ea typeface="Fira Mono" panose="020B0509050000020004" pitchFamily="49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80BFD6C-2866-A346-968F-27B801F290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6862" y="1821937"/>
                  <a:ext cx="251457" cy="477054"/>
                </a:xfrm>
                <a:prstGeom prst="rect">
                  <a:avLst/>
                </a:prstGeom>
                <a:blipFill>
                  <a:blip r:embed="rId3"/>
                  <a:stretch>
                    <a:fillRect l="-4762" r="-761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F0975CC-B48B-1A49-B9FA-EA54FFD51B67}"/>
                </a:ext>
              </a:extLst>
            </p:cNvPr>
            <p:cNvSpPr/>
            <p:nvPr/>
          </p:nvSpPr>
          <p:spPr>
            <a:xfrm>
              <a:off x="915696" y="1821937"/>
              <a:ext cx="3402623" cy="3209193"/>
            </a:xfrm>
            <a:prstGeom prst="ellipse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rgbClr val="4473C4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EB8A614-56FB-164E-94D9-2C6E6243572C}"/>
                    </a:ext>
                  </a:extLst>
                </p:cNvPr>
                <p:cNvSpPr txBox="1"/>
                <p:nvPr/>
              </p:nvSpPr>
              <p:spPr>
                <a:xfrm>
                  <a:off x="862129" y="1064990"/>
                  <a:ext cx="242748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Fira Mono" panose="020B0509050000020004" pitchFamily="49" charset="0"/>
                          </a:rPr>
                          <m:t>𝓖</m:t>
                        </m:r>
                        <m:r>
                          <a:rPr lang="en-US" sz="2000" i="1">
                            <a:ln w="0"/>
                            <a:solidFill>
                              <a:schemeClr val="accent1"/>
                            </a:solidFill>
                            <a:effectLst>
                              <a:outerShdw blurRad="38100" dist="25400" dir="5400000" algn="ctr" rotWithShape="0">
                                <a:srgbClr val="6E747A">
                                  <a:alpha val="43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Fira Mono" panose="020B0509050000020004" pitchFamily="49" charset="0"/>
                          </a:rPr>
                          <m:t>∘</m:t>
                        </m:r>
                        <m:d>
                          <m:dPr>
                            <m:ctrlPr>
                              <a:rPr lang="en-US" sz="2000" i="1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Fira Mono" panose="020B0509050000020004" pitchFamily="49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Fira Mono" panose="020B0509050000020004" pitchFamily="49" charset="0"/>
                              </a:rPr>
                              <m:t>𝑶𝑷</m:t>
                            </m:r>
                            <m:r>
                              <a:rPr lang="en-US" sz="2000" i="1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Fira Mono" panose="020B0509050000020004" pitchFamily="49" charset="0"/>
                              </a:rPr>
                              <m:t> </m:t>
                            </m:r>
                            <m:r>
                              <a:rPr lang="en-US" sz="2000" i="1">
                                <a:ln w="0"/>
                                <a:solidFill>
                                  <a:schemeClr val="accent1"/>
                                </a:solidFill>
                                <a:effectLst>
                                  <a:outerShdw blurRad="38100" dist="25400" dir="5400000" algn="ctr" rotWithShape="0">
                                    <a:srgbClr val="6E747A">
                                      <a:alpha val="43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Fira Mono" panose="020B0509050000020004" pitchFamily="49" charset="0"/>
                              </a:rPr>
                              <m:t>𝑯𝒐𝒎𝒆𝒐</m:t>
                            </m:r>
                          </m:e>
                        </m:d>
                      </m:oMath>
                    </m:oMathPara>
                  </a14:m>
                  <a:endParaRPr lang="en-SG" sz="2000" i="1" dirty="0">
                    <a:ln w="0"/>
                    <a:solidFill>
                      <a:schemeClr val="accent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Cambria Math" panose="02040503050406030204" pitchFamily="18" charset="0"/>
                    <a:ea typeface="Fira Mono" panose="020B0509050000020004" pitchFamily="49" charset="0"/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EB8A614-56FB-164E-94D9-2C6E624357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2129" y="1064990"/>
                  <a:ext cx="2427481" cy="400110"/>
                </a:xfrm>
                <a:prstGeom prst="rect">
                  <a:avLst/>
                </a:prstGeom>
                <a:blipFill>
                  <a:blip r:embed="rId4"/>
                  <a:stretch>
                    <a:fillRect b="-258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C9D499E-EE1D-6E4D-8B0C-D5AFEC9C3E1B}"/>
                </a:ext>
              </a:extLst>
            </p:cNvPr>
            <p:cNvCxnSpPr>
              <a:stCxn id="8" idx="2"/>
            </p:cNvCxnSpPr>
            <p:nvPr/>
          </p:nvCxnSpPr>
          <p:spPr>
            <a:xfrm>
              <a:off x="2075870" y="1465100"/>
              <a:ext cx="213309" cy="68619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5754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05311B2-B92C-4AE8-9EDE-E3E85058337B}"/>
              </a:ext>
            </a:extLst>
          </p:cNvPr>
          <p:cNvGrpSpPr/>
          <p:nvPr/>
        </p:nvGrpSpPr>
        <p:grpSpPr>
          <a:xfrm>
            <a:off x="178926" y="606490"/>
            <a:ext cx="11540323" cy="5645020"/>
            <a:chOff x="178926" y="606490"/>
            <a:chExt cx="11540323" cy="56450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6A94568-653D-45BE-B56C-8F334F30812D}"/>
                    </a:ext>
                  </a:extLst>
                </p:cNvPr>
                <p:cNvSpPr txBox="1"/>
                <p:nvPr/>
              </p:nvSpPr>
              <p:spPr>
                <a:xfrm>
                  <a:off x="875311" y="1220075"/>
                  <a:ext cx="72495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Fira Mono" panose="020B0509050000020004" pitchFamily="49" charset="0"/>
                          </a:rPr>
                          <m:t>𝓗</m:t>
                        </m:r>
                      </m:oMath>
                    </m:oMathPara>
                  </a14:m>
                  <a:endParaRPr lang="en-SG" sz="3600" dirty="0">
                    <a:solidFill>
                      <a:srgbClr val="404040"/>
                    </a:solidFill>
                    <a:latin typeface="Fira Mono" panose="020B0509050000020004" pitchFamily="49" charset="0"/>
                    <a:ea typeface="Fira Mono" panose="020B0509050000020004" pitchFamily="49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6A94568-653D-45BE-B56C-8F334F3081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311" y="1220075"/>
                  <a:ext cx="724953" cy="64633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E9B74E-68F3-42F3-B4A1-6D72A49913A5}"/>
                </a:ext>
              </a:extLst>
            </p:cNvPr>
            <p:cNvSpPr txBox="1"/>
            <p:nvPr/>
          </p:nvSpPr>
          <p:spPr>
            <a:xfrm>
              <a:off x="178926" y="1799422"/>
              <a:ext cx="2173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(Hypothesis space)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036909-69F1-4DC6-9FE0-BCD91181B7BD}"/>
                </a:ext>
              </a:extLst>
            </p:cNvPr>
            <p:cNvSpPr/>
            <p:nvPr/>
          </p:nvSpPr>
          <p:spPr>
            <a:xfrm>
              <a:off x="1431819" y="1497323"/>
              <a:ext cx="9522393" cy="43353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7797A9A-CE80-4ED3-BF4C-5E805BC8EB7E}"/>
                </a:ext>
              </a:extLst>
            </p:cNvPr>
            <p:cNvSpPr/>
            <p:nvPr/>
          </p:nvSpPr>
          <p:spPr>
            <a:xfrm>
              <a:off x="10503016" y="1107502"/>
              <a:ext cx="209725" cy="20972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774CF9F-4C13-4651-A973-38C3C0974713}"/>
                </a:ext>
              </a:extLst>
            </p:cNvPr>
            <p:cNvSpPr txBox="1"/>
            <p:nvPr/>
          </p:nvSpPr>
          <p:spPr>
            <a:xfrm>
              <a:off x="10079372" y="708323"/>
              <a:ext cx="1057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(Target)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4DA95CC-A794-4993-9C0C-26405DB8D253}"/>
                </a:ext>
              </a:extLst>
            </p:cNvPr>
            <p:cNvSpPr/>
            <p:nvPr/>
          </p:nvSpPr>
          <p:spPr>
            <a:xfrm>
              <a:off x="178926" y="606490"/>
              <a:ext cx="11540323" cy="56450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2857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451320A5-3EA4-EC42-95AB-B4E7E93D6245}"/>
              </a:ext>
            </a:extLst>
          </p:cNvPr>
          <p:cNvGrpSpPr/>
          <p:nvPr/>
        </p:nvGrpSpPr>
        <p:grpSpPr>
          <a:xfrm>
            <a:off x="2648119" y="2106201"/>
            <a:ext cx="6417822" cy="2542295"/>
            <a:chOff x="2648119" y="2106201"/>
            <a:chExt cx="6417822" cy="254229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4BFCE35-12CC-F842-9BA6-0F42EBB35652}"/>
                </a:ext>
              </a:extLst>
            </p:cNvPr>
            <p:cNvGrpSpPr/>
            <p:nvPr/>
          </p:nvGrpSpPr>
          <p:grpSpPr>
            <a:xfrm>
              <a:off x="4569156" y="2752532"/>
              <a:ext cx="2743200" cy="1256442"/>
              <a:chOff x="1257244" y="2919369"/>
              <a:chExt cx="1704070" cy="958084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C5896803-C92B-8240-BF90-50EE666D18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0339" y="3866140"/>
                <a:ext cx="793810" cy="2"/>
              </a:xfrm>
              <a:prstGeom prst="straightConnector1">
                <a:avLst/>
              </a:prstGeom>
              <a:ln w="76200">
                <a:solidFill>
                  <a:srgbClr val="40404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65CCD263-9680-8F4B-B93B-524FAC3E0F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9830" y="2919369"/>
                <a:ext cx="471484" cy="958084"/>
              </a:xfrm>
              <a:prstGeom prst="straightConnector1">
                <a:avLst/>
              </a:prstGeom>
              <a:ln w="76200">
                <a:solidFill>
                  <a:srgbClr val="40404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61A57CB4-F79F-A14A-AE22-AA1159FE47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57244" y="2919369"/>
                <a:ext cx="471484" cy="958084"/>
              </a:xfrm>
              <a:prstGeom prst="straightConnector1">
                <a:avLst/>
              </a:prstGeom>
              <a:ln w="76200">
                <a:solidFill>
                  <a:srgbClr val="40404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44D4B931-0A31-B344-997A-491F4F3FDE32}"/>
                      </a:ext>
                    </a:extLst>
                  </p:cNvPr>
                  <p:cNvSpPr txBox="1"/>
                  <p:nvPr/>
                </p:nvSpPr>
                <p:spPr>
                  <a:xfrm>
                    <a:off x="2019553" y="3584511"/>
                    <a:ext cx="172270" cy="28162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oMath>
                      </m:oMathPara>
                    </a14:m>
                    <a:endParaRPr lang="en-SG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44D4B931-0A31-B344-997A-491F4F3FDE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9553" y="3584511"/>
                    <a:ext cx="172270" cy="28162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27273" r="-22727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16928DD-E881-5545-9016-CAAE74B87190}"/>
                </a:ext>
              </a:extLst>
            </p:cNvPr>
            <p:cNvCxnSpPr/>
            <p:nvPr/>
          </p:nvCxnSpPr>
          <p:spPr>
            <a:xfrm flipV="1">
              <a:off x="2787805" y="3994138"/>
              <a:ext cx="6278136" cy="1483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8262034-D149-5440-8FD3-480C83CD691F}"/>
                    </a:ext>
                  </a:extLst>
                </p:cNvPr>
                <p:cNvSpPr txBox="1"/>
                <p:nvPr/>
              </p:nvSpPr>
              <p:spPr>
                <a:xfrm>
                  <a:off x="2648119" y="2106201"/>
                  <a:ext cx="224728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0" dirty="0"/>
                    <a:t>Dynamics: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8262034-D149-5440-8FD3-480C83CD69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8119" y="2106201"/>
                  <a:ext cx="2247282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2260"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CDC3F2F-BF28-0E49-B07C-2565AA5A3150}"/>
                </a:ext>
              </a:extLst>
            </p:cNvPr>
            <p:cNvSpPr/>
            <p:nvPr/>
          </p:nvSpPr>
          <p:spPr>
            <a:xfrm>
              <a:off x="7870019" y="3893777"/>
              <a:ext cx="200722" cy="200722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A2B38C1-8F24-ED43-BAD6-E832C397E9A2}"/>
                </a:ext>
              </a:extLst>
            </p:cNvPr>
            <p:cNvSpPr/>
            <p:nvPr/>
          </p:nvSpPr>
          <p:spPr>
            <a:xfrm>
              <a:off x="6132473" y="3893777"/>
              <a:ext cx="200722" cy="200722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0149083-3196-A446-B31E-26CB49A80DDA}"/>
                </a:ext>
              </a:extLst>
            </p:cNvPr>
            <p:cNvSpPr/>
            <p:nvPr/>
          </p:nvSpPr>
          <p:spPr>
            <a:xfrm>
              <a:off x="4176131" y="3893777"/>
              <a:ext cx="200722" cy="200722"/>
            </a:xfrm>
            <a:prstGeom prst="ellipse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5955619-32A0-0F49-AD0B-41FFB2AFB62E}"/>
                    </a:ext>
                  </a:extLst>
                </p:cNvPr>
                <p:cNvSpPr txBox="1"/>
                <p:nvPr/>
              </p:nvSpPr>
              <p:spPr>
                <a:xfrm>
                  <a:off x="6966075" y="2383200"/>
                  <a:ext cx="6925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25955619-32A0-0F49-AD0B-41FFB2AFB6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6075" y="2383200"/>
                  <a:ext cx="692562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294ABE81-4C1E-E349-A1AC-F8C7AEE0BCF6}"/>
                </a:ext>
              </a:extLst>
            </p:cNvPr>
            <p:cNvSpPr/>
            <p:nvPr/>
          </p:nvSpPr>
          <p:spPr>
            <a:xfrm>
              <a:off x="3858322" y="3624807"/>
              <a:ext cx="836341" cy="184665"/>
            </a:xfrm>
            <a:prstGeom prst="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783208B8-9CF2-944D-869D-1BAC3BCA6EB0}"/>
                </a:ext>
              </a:extLst>
            </p:cNvPr>
            <p:cNvSpPr/>
            <p:nvPr/>
          </p:nvSpPr>
          <p:spPr>
            <a:xfrm rot="10800000" flipH="1">
              <a:off x="7552210" y="3624807"/>
              <a:ext cx="836341" cy="184665"/>
            </a:xfrm>
            <a:prstGeom prst="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F20EA3-2F8D-3743-A6BB-3E8B034D97C5}"/>
                </a:ext>
              </a:extLst>
            </p:cNvPr>
            <p:cNvSpPr txBox="1"/>
            <p:nvPr/>
          </p:nvSpPr>
          <p:spPr>
            <a:xfrm>
              <a:off x="4123494" y="4279164"/>
              <a:ext cx="16032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Does not move</a:t>
              </a:r>
              <a:endParaRPr lang="en-US" dirty="0"/>
            </a:p>
          </p:txBody>
        </p: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4C6A133B-938A-5D4D-8A10-1B1DBBC5FD5C}"/>
                </a:ext>
              </a:extLst>
            </p:cNvPr>
            <p:cNvCxnSpPr>
              <a:stCxn id="30" idx="3"/>
              <a:endCxn id="25" idx="4"/>
            </p:cNvCxnSpPr>
            <p:nvPr/>
          </p:nvCxnSpPr>
          <p:spPr>
            <a:xfrm flipV="1">
              <a:off x="5726753" y="4094499"/>
              <a:ext cx="506081" cy="369331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18206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EC21C11-7B56-4D5E-B0AF-93A51FCD38C8}"/>
              </a:ext>
            </a:extLst>
          </p:cNvPr>
          <p:cNvGrpSpPr/>
          <p:nvPr/>
        </p:nvGrpSpPr>
        <p:grpSpPr>
          <a:xfrm>
            <a:off x="512191" y="379141"/>
            <a:ext cx="11311460" cy="4904009"/>
            <a:chOff x="512191" y="379141"/>
            <a:chExt cx="11311460" cy="490400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1825F63-71F0-8540-A537-0B13B007D49A}"/>
                </a:ext>
              </a:extLst>
            </p:cNvPr>
            <p:cNvGrpSpPr/>
            <p:nvPr/>
          </p:nvGrpSpPr>
          <p:grpSpPr>
            <a:xfrm>
              <a:off x="512191" y="379141"/>
              <a:ext cx="11204951" cy="4813215"/>
              <a:chOff x="512191" y="379141"/>
              <a:chExt cx="11204951" cy="4813215"/>
            </a:xfrm>
          </p:grpSpPr>
          <p:sp>
            <p:nvSpPr>
              <p:cNvPr id="3" name="Rectangle: Rounded Corners 1">
                <a:extLst>
                  <a:ext uri="{FF2B5EF4-FFF2-40B4-BE49-F238E27FC236}">
                    <a16:creationId xmlns:a16="http://schemas.microsoft.com/office/drawing/2014/main" id="{1ABD165D-34A1-6C44-A8BA-CBD4CF864C83}"/>
                  </a:ext>
                </a:extLst>
              </p:cNvPr>
              <p:cNvSpPr/>
              <p:nvPr/>
            </p:nvSpPr>
            <p:spPr>
              <a:xfrm>
                <a:off x="512191" y="2450067"/>
                <a:ext cx="1989764" cy="904210"/>
              </a:xfrm>
              <a:prstGeom prst="roundRect">
                <a:avLst/>
              </a:prstGeom>
              <a:ln>
                <a:solidFill>
                  <a:srgbClr val="40404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SG" b="1" dirty="0">
                    <a:solidFill>
                      <a:srgbClr val="404040"/>
                    </a:solidFill>
                    <a:latin typeface="Fira Sans" panose="020B0503050000020004" pitchFamily="34" charset="0"/>
                    <a:ea typeface="Fira Sans" panose="020B0503050000020004" pitchFamily="34" charset="0"/>
                  </a:rPr>
                  <a:t>Deep NNs</a:t>
                </a:r>
              </a:p>
              <a:p>
                <a:pPr algn="ctr"/>
                <a:r>
                  <a:rPr lang="en-SG" b="1" dirty="0">
                    <a:solidFill>
                      <a:srgbClr val="404040"/>
                    </a:solidFill>
                    <a:latin typeface="Fira Sans" panose="020B0503050000020004" pitchFamily="34" charset="0"/>
                    <a:ea typeface="Fira Sans" panose="020B0503050000020004" pitchFamily="34" charset="0"/>
                  </a:rPr>
                  <a:t>(</a:t>
                </a:r>
                <a:r>
                  <a:rPr lang="en-SG" b="1" dirty="0" err="1">
                    <a:solidFill>
                      <a:srgbClr val="404040"/>
                    </a:solidFill>
                    <a:latin typeface="Fira Sans" panose="020B0503050000020004" pitchFamily="34" charset="0"/>
                    <a:ea typeface="Fira Sans" panose="020B0503050000020004" pitchFamily="34" charset="0"/>
                  </a:rPr>
                  <a:t>ResNet</a:t>
                </a:r>
                <a:r>
                  <a:rPr lang="en-SG" b="1" dirty="0">
                    <a:solidFill>
                      <a:srgbClr val="404040"/>
                    </a:solidFill>
                    <a:latin typeface="Fira Sans" panose="020B0503050000020004" pitchFamily="34" charset="0"/>
                    <a:ea typeface="Fira Sans" panose="020B0503050000020004" pitchFamily="34" charset="0"/>
                  </a:rPr>
                  <a:t>)</a:t>
                </a:r>
              </a:p>
            </p:txBody>
          </p:sp>
          <p:sp>
            <p:nvSpPr>
              <p:cNvPr id="24" name="Rectangle: Rounded Corners 1">
                <a:extLst>
                  <a:ext uri="{FF2B5EF4-FFF2-40B4-BE49-F238E27FC236}">
                    <a16:creationId xmlns:a16="http://schemas.microsoft.com/office/drawing/2014/main" id="{BBDAA777-E7EA-2441-BA36-2A79DABB6609}"/>
                  </a:ext>
                </a:extLst>
              </p:cNvPr>
              <p:cNvSpPr/>
              <p:nvPr/>
            </p:nvSpPr>
            <p:spPr>
              <a:xfrm>
                <a:off x="3892141" y="2450067"/>
                <a:ext cx="1989764" cy="904210"/>
              </a:xfrm>
              <a:prstGeom prst="roundRect">
                <a:avLst/>
              </a:prstGeom>
              <a:ln>
                <a:solidFill>
                  <a:srgbClr val="40404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SG" b="1" dirty="0">
                    <a:solidFill>
                      <a:srgbClr val="404040"/>
                    </a:solidFill>
                    <a:latin typeface="Fira Sans" panose="020B0503050000020004" pitchFamily="34" charset="0"/>
                    <a:ea typeface="Fira Sans" panose="020B0503050000020004" pitchFamily="34" charset="0"/>
                  </a:rPr>
                  <a:t>Continuous Dynamical System </a:t>
                </a: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CAD5D4BA-0B67-8A45-903B-25F25BB449F4}"/>
                  </a:ext>
                </a:extLst>
              </p:cNvPr>
              <p:cNvCxnSpPr>
                <a:cxnSpLocks/>
                <a:stCxn id="3" idx="3"/>
                <a:endCxn id="24" idx="1"/>
              </p:cNvCxnSpPr>
              <p:nvPr/>
            </p:nvCxnSpPr>
            <p:spPr>
              <a:xfrm>
                <a:off x="2501955" y="2902172"/>
                <a:ext cx="1390186" cy="0"/>
              </a:xfrm>
              <a:prstGeom prst="straightConnector1">
                <a:avLst/>
              </a:prstGeom>
              <a:ln w="38100">
                <a:solidFill>
                  <a:srgbClr val="40404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Rectangle: Rounded Corners 1">
                    <a:extLst>
                      <a:ext uri="{FF2B5EF4-FFF2-40B4-BE49-F238E27FC236}">
                        <a16:creationId xmlns:a16="http://schemas.microsoft.com/office/drawing/2014/main" id="{08AC2BC2-341B-8B4F-9617-65CEC35A9D8F}"/>
                      </a:ext>
                    </a:extLst>
                  </p:cNvPr>
                  <p:cNvSpPr/>
                  <p:nvPr/>
                </p:nvSpPr>
                <p:spPr>
                  <a:xfrm>
                    <a:off x="6553199" y="379141"/>
                    <a:ext cx="2189355" cy="1318666"/>
                  </a:xfrm>
                  <a:prstGeom prst="roundRect">
                    <a:avLst/>
                  </a:prstGeom>
                  <a:ln>
                    <a:solidFill>
                      <a:srgbClr val="40404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SG" b="1" dirty="0">
                        <a:solidFill>
                          <a:srgbClr val="404040"/>
                        </a:solidFill>
                        <a:latin typeface="Fira Sans" panose="020B0503050000020004" pitchFamily="34" charset="0"/>
                        <a:ea typeface="Fira Sans" panose="020B0503050000020004" pitchFamily="34" charset="0"/>
                      </a:rPr>
                      <a:t>Approximation of Functions by Composition</a:t>
                    </a:r>
                    <a:br>
                      <a:rPr lang="en-SG" b="1" dirty="0">
                        <a:solidFill>
                          <a:srgbClr val="404040"/>
                        </a:solidFill>
                        <a:latin typeface="Fira Sans" panose="020B0503050000020004" pitchFamily="34" charset="0"/>
                        <a:ea typeface="Fira Sans" panose="020B0503050000020004" pitchFamily="34" charset="0"/>
                      </a:rPr>
                    </a:b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  <a:ea typeface="Fira Sans" panose="020B0503050000020004" pitchFamily="34" charset="0"/>
                            </a:rPr>
                            <m:t>𝓖</m:t>
                          </m:r>
                          <m:r>
                            <a:rPr lang="en-US" b="1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  <a:ea typeface="Fira Sans" panose="020B0503050000020004" pitchFamily="34" charset="0"/>
                            </a:rPr>
                            <m:t>∘</m:t>
                          </m:r>
                          <m:r>
                            <a:rPr lang="en-US" b="1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  <a:ea typeface="Fira Sans" panose="020B0503050000020004" pitchFamily="34" charset="0"/>
                            </a:rPr>
                            <m:t>𝜱</m:t>
                          </m:r>
                        </m:oMath>
                      </m:oMathPara>
                    </a14:m>
                    <a:endParaRPr lang="en-SG" b="1" i="1" dirty="0">
                      <a:solidFill>
                        <a:srgbClr val="404040"/>
                      </a:solidFill>
                      <a:latin typeface="Fira Sans" panose="020B0503050000020004" pitchFamily="34" charset="0"/>
                      <a:ea typeface="Fira Sans" panose="020B05030500000200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30" name="Rectangle: Rounded Corners 1">
                    <a:extLst>
                      <a:ext uri="{FF2B5EF4-FFF2-40B4-BE49-F238E27FC236}">
                        <a16:creationId xmlns:a16="http://schemas.microsoft.com/office/drawing/2014/main" id="{08AC2BC2-341B-8B4F-9617-65CEC35A9D8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53199" y="379141"/>
                    <a:ext cx="2189355" cy="1318666"/>
                  </a:xfrm>
                  <a:prstGeom prst="round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solidFill>
                      <a:srgbClr val="40404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6266090D-620D-FB40-B5F1-C48DDD8869EE}"/>
                  </a:ext>
                </a:extLst>
              </p:cNvPr>
              <p:cNvCxnSpPr>
                <a:cxnSpLocks/>
                <a:stCxn id="24" idx="0"/>
                <a:endCxn id="30" idx="1"/>
              </p:cNvCxnSpPr>
              <p:nvPr/>
            </p:nvCxnSpPr>
            <p:spPr>
              <a:xfrm flipV="1">
                <a:off x="4887023" y="1038474"/>
                <a:ext cx="1666176" cy="1411593"/>
              </a:xfrm>
              <a:prstGeom prst="straightConnector1">
                <a:avLst/>
              </a:prstGeom>
              <a:ln w="38100">
                <a:solidFill>
                  <a:srgbClr val="40404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Rectangle: Rounded Corners 1">
                <a:extLst>
                  <a:ext uri="{FF2B5EF4-FFF2-40B4-BE49-F238E27FC236}">
                    <a16:creationId xmlns:a16="http://schemas.microsoft.com/office/drawing/2014/main" id="{95F157C8-80F6-7144-BBFB-35F8882B7D28}"/>
                  </a:ext>
                </a:extLst>
              </p:cNvPr>
              <p:cNvSpPr/>
              <p:nvPr/>
            </p:nvSpPr>
            <p:spPr>
              <a:xfrm>
                <a:off x="6553199" y="4288146"/>
                <a:ext cx="2189355" cy="904210"/>
              </a:xfrm>
              <a:prstGeom prst="roundRect">
                <a:avLst/>
              </a:prstGeom>
              <a:ln>
                <a:solidFill>
                  <a:srgbClr val="40404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SG" b="1" dirty="0">
                    <a:solidFill>
                      <a:srgbClr val="404040"/>
                    </a:solidFill>
                    <a:latin typeface="Fira Sans" panose="020B0503050000020004" pitchFamily="34" charset="0"/>
                    <a:ea typeface="Fira Sans" panose="020B0503050000020004" pitchFamily="34" charset="0"/>
                  </a:rPr>
                  <a:t>UAP For Flow Maps</a:t>
                </a:r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F4A730F8-B3B2-EB40-AC0C-1F07B92FBA04}"/>
                  </a:ext>
                </a:extLst>
              </p:cNvPr>
              <p:cNvCxnSpPr>
                <a:cxnSpLocks/>
                <a:stCxn id="30" idx="2"/>
                <a:endCxn id="34" idx="0"/>
              </p:cNvCxnSpPr>
              <p:nvPr/>
            </p:nvCxnSpPr>
            <p:spPr>
              <a:xfrm>
                <a:off x="7647877" y="1697807"/>
                <a:ext cx="0" cy="2590339"/>
              </a:xfrm>
              <a:prstGeom prst="straightConnector1">
                <a:avLst/>
              </a:prstGeom>
              <a:ln w="38100">
                <a:solidFill>
                  <a:srgbClr val="40404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Rectangle: Rounded Corners 1">
                <a:extLst>
                  <a:ext uri="{FF2B5EF4-FFF2-40B4-BE49-F238E27FC236}">
                    <a16:creationId xmlns:a16="http://schemas.microsoft.com/office/drawing/2014/main" id="{3B0B7841-8A22-9844-8CA7-E8D881238A80}"/>
                  </a:ext>
                </a:extLst>
              </p:cNvPr>
              <p:cNvSpPr/>
              <p:nvPr/>
            </p:nvSpPr>
            <p:spPr>
              <a:xfrm>
                <a:off x="9527787" y="592878"/>
                <a:ext cx="2189355" cy="904210"/>
              </a:xfrm>
              <a:prstGeom prst="roundRect">
                <a:avLst/>
              </a:prstGeom>
              <a:ln>
                <a:solidFill>
                  <a:srgbClr val="40404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SG" b="1" dirty="0">
                    <a:solidFill>
                      <a:schemeClr val="accent3"/>
                    </a:solidFill>
                    <a:latin typeface="Fira Sans" panose="020B0503050000020004" pitchFamily="34" charset="0"/>
                    <a:ea typeface="Fira Sans" panose="020B0503050000020004" pitchFamily="34" charset="0"/>
                  </a:rPr>
                  <a:t>Linear Approximation</a:t>
                </a:r>
              </a:p>
            </p:txBody>
          </p:sp>
          <p:sp>
            <p:nvSpPr>
              <p:cNvPr id="39" name="Rectangle: Rounded Corners 1">
                <a:extLst>
                  <a:ext uri="{FF2B5EF4-FFF2-40B4-BE49-F238E27FC236}">
                    <a16:creationId xmlns:a16="http://schemas.microsoft.com/office/drawing/2014/main" id="{4D9337C2-FB66-334E-AB6D-D8BC331DBEDC}"/>
                  </a:ext>
                </a:extLst>
              </p:cNvPr>
              <p:cNvSpPr/>
              <p:nvPr/>
            </p:nvSpPr>
            <p:spPr>
              <a:xfrm>
                <a:off x="9527787" y="2524790"/>
                <a:ext cx="2189355" cy="904210"/>
              </a:xfrm>
              <a:prstGeom prst="roundRect">
                <a:avLst/>
              </a:prstGeom>
              <a:ln>
                <a:solidFill>
                  <a:srgbClr val="40404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SG" b="1" dirty="0">
                    <a:solidFill>
                      <a:schemeClr val="accent3"/>
                    </a:solidFill>
                    <a:latin typeface="Fira Sans" panose="020B0503050000020004" pitchFamily="34" charset="0"/>
                    <a:ea typeface="Fira Sans" panose="020B0503050000020004" pitchFamily="34" charset="0"/>
                  </a:rPr>
                  <a:t>Nonlinear Approximation</a:t>
                </a: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59ADDC85-C9CF-EF40-AC61-F4433BABC0B6}"/>
                  </a:ext>
                </a:extLst>
              </p:cNvPr>
              <p:cNvCxnSpPr>
                <a:cxnSpLocks/>
                <a:stCxn id="30" idx="3"/>
                <a:endCxn id="38" idx="1"/>
              </p:cNvCxnSpPr>
              <p:nvPr/>
            </p:nvCxnSpPr>
            <p:spPr>
              <a:xfrm>
                <a:off x="8742554" y="1038474"/>
                <a:ext cx="785233" cy="6509"/>
              </a:xfrm>
              <a:prstGeom prst="straightConnector1">
                <a:avLst/>
              </a:prstGeom>
              <a:ln w="38100">
                <a:solidFill>
                  <a:srgbClr val="A4A5A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A12053A5-389B-D24C-B9FB-579D38025EDC}"/>
                  </a:ext>
                </a:extLst>
              </p:cNvPr>
              <p:cNvCxnSpPr>
                <a:cxnSpLocks/>
                <a:stCxn id="30" idx="3"/>
                <a:endCxn id="39" idx="1"/>
              </p:cNvCxnSpPr>
              <p:nvPr/>
            </p:nvCxnSpPr>
            <p:spPr>
              <a:xfrm>
                <a:off x="8742554" y="1038474"/>
                <a:ext cx="785233" cy="1938421"/>
              </a:xfrm>
              <a:prstGeom prst="straightConnector1">
                <a:avLst/>
              </a:prstGeom>
              <a:ln w="38100">
                <a:solidFill>
                  <a:srgbClr val="A4A5A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Rectangle: Rounded Corners 1">
                <a:extLst>
                  <a:ext uri="{FF2B5EF4-FFF2-40B4-BE49-F238E27FC236}">
                    <a16:creationId xmlns:a16="http://schemas.microsoft.com/office/drawing/2014/main" id="{105FADD3-F9EB-1342-B5A4-67D5D0655A78}"/>
                  </a:ext>
                </a:extLst>
              </p:cNvPr>
              <p:cNvSpPr/>
              <p:nvPr/>
            </p:nvSpPr>
            <p:spPr>
              <a:xfrm>
                <a:off x="512191" y="4288146"/>
                <a:ext cx="1989764" cy="904210"/>
              </a:xfrm>
              <a:prstGeom prst="roundRect">
                <a:avLst/>
              </a:prstGeom>
              <a:ln>
                <a:solidFill>
                  <a:srgbClr val="40404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SG" b="1" dirty="0">
                    <a:solidFill>
                      <a:srgbClr val="404040"/>
                    </a:solidFill>
                    <a:latin typeface="Fira Sans" panose="020B0503050000020004" pitchFamily="34" charset="0"/>
                    <a:ea typeface="Fira Sans" panose="020B0503050000020004" pitchFamily="34" charset="0"/>
                  </a:rPr>
                  <a:t>UAP For </a:t>
                </a:r>
                <a:r>
                  <a:rPr lang="en-SG" b="1" dirty="0" err="1">
                    <a:solidFill>
                      <a:srgbClr val="404040"/>
                    </a:solidFill>
                    <a:latin typeface="Fira Sans" panose="020B0503050000020004" pitchFamily="34" charset="0"/>
                    <a:ea typeface="Fira Sans" panose="020B0503050000020004" pitchFamily="34" charset="0"/>
                  </a:rPr>
                  <a:t>ResNets</a:t>
                </a:r>
                <a:r>
                  <a:rPr lang="en-SG" b="1" dirty="0">
                    <a:solidFill>
                      <a:srgbClr val="404040"/>
                    </a:solidFill>
                    <a:latin typeface="Fira Sans" panose="020B0503050000020004" pitchFamily="34" charset="0"/>
                    <a:ea typeface="Fira Sans" panose="020B0503050000020004" pitchFamily="34" charset="0"/>
                  </a:rPr>
                  <a:t> and Variants</a:t>
                </a:r>
              </a:p>
            </p:txBody>
          </p: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D52FDB9-0E26-9148-800A-0D2515EF19EA}"/>
                  </a:ext>
                </a:extLst>
              </p:cNvPr>
              <p:cNvCxnSpPr>
                <a:cxnSpLocks/>
                <a:stCxn id="34" idx="1"/>
                <a:endCxn id="49" idx="3"/>
              </p:cNvCxnSpPr>
              <p:nvPr/>
            </p:nvCxnSpPr>
            <p:spPr>
              <a:xfrm flipH="1">
                <a:off x="2501955" y="4740251"/>
                <a:ext cx="4051244" cy="0"/>
              </a:xfrm>
              <a:prstGeom prst="straightConnector1">
                <a:avLst/>
              </a:prstGeom>
              <a:ln w="38100">
                <a:solidFill>
                  <a:srgbClr val="40404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69563344-FA39-B443-A245-BD80834F7FB0}"/>
                  </a:ext>
                </a:extLst>
              </p:cNvPr>
              <p:cNvCxnSpPr>
                <a:cxnSpLocks/>
                <a:stCxn id="3" idx="2"/>
                <a:endCxn id="49" idx="0"/>
              </p:cNvCxnSpPr>
              <p:nvPr/>
            </p:nvCxnSpPr>
            <p:spPr>
              <a:xfrm>
                <a:off x="1507073" y="3354277"/>
                <a:ext cx="0" cy="933869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1D79AC28-C79E-8C40-87C7-2A25E9F3BF1F}"/>
                  </a:ext>
                </a:extLst>
              </p:cNvPr>
              <p:cNvSpPr txBox="1"/>
              <p:nvPr/>
            </p:nvSpPr>
            <p:spPr>
              <a:xfrm>
                <a:off x="2402351" y="2152900"/>
                <a:ext cx="15044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Continuum Idealization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6303B616-1F97-3C45-A4B2-F3579C28D6BE}"/>
                  </a:ext>
                </a:extLst>
              </p:cNvPr>
              <p:cNvSpPr txBox="1"/>
              <p:nvPr/>
            </p:nvSpPr>
            <p:spPr>
              <a:xfrm>
                <a:off x="3110582" y="4344921"/>
                <a:ext cx="28339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Convergent Discretization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4E6CAA33-4765-4D46-8F2B-1579E65E39FC}"/>
                      </a:ext>
                    </a:extLst>
                  </p:cNvPr>
                  <p:cNvSpPr/>
                  <p:nvPr/>
                </p:nvSpPr>
                <p:spPr>
                  <a:xfrm>
                    <a:off x="9321352" y="1671846"/>
                    <a:ext cx="911147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  <a:ea typeface="Fira Sans" panose="020B0503050000020004" pitchFamily="34" charset="0"/>
                          </a:rPr>
                          <m:t>𝛷</m:t>
                        </m:r>
                      </m:oMath>
                    </a14:m>
                    <a:r>
                      <a:rPr lang="en-US" dirty="0">
                        <a:solidFill>
                          <a:schemeClr val="accent3"/>
                        </a:solidFill>
                      </a:rPr>
                      <a:t> fixed</a:t>
                    </a:r>
                    <a:br>
                      <a:rPr lang="en-US" dirty="0">
                        <a:solidFill>
                          <a:schemeClr val="accent3"/>
                        </a:solidFill>
                      </a:rPr>
                    </a:br>
                    <a14:m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𝒢</m:t>
                        </m:r>
                      </m:oMath>
                    </a14:m>
                    <a:r>
                      <a:rPr lang="en-US" dirty="0">
                        <a:solidFill>
                          <a:schemeClr val="accent3"/>
                        </a:solidFill>
                      </a:rPr>
                      <a:t> linear</a:t>
                    </a:r>
                  </a:p>
                </p:txBody>
              </p:sp>
            </mc:Choice>
            <mc:Fallback xmlns=""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4E6CAA33-4765-4D46-8F2B-1579E65E39F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21352" y="1671846"/>
                    <a:ext cx="911147" cy="64633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370" t="-5882" r="-4110" b="-137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DC1F3413-D847-F64D-B30F-930CDB0D97A5}"/>
                      </a:ext>
                    </a:extLst>
                  </p:cNvPr>
                  <p:cNvSpPr/>
                  <p:nvPr/>
                </p:nvSpPr>
                <p:spPr>
                  <a:xfrm>
                    <a:off x="7697964" y="2653729"/>
                    <a:ext cx="994503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Fira Sans" panose="020B0503050000020004" pitchFamily="34" charset="0"/>
                          </a:rPr>
                          <m:t>𝛷</m:t>
                        </m:r>
                      </m:oMath>
                    </a14:m>
                    <a:r>
                      <a:rPr lang="en-US" dirty="0"/>
                      <a:t> ODE</a:t>
                    </a:r>
                    <a:br>
                      <a:rPr lang="en-US" dirty="0"/>
                    </a:b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𝒢</m:t>
                        </m:r>
                      </m:oMath>
                    </a14:m>
                    <a:r>
                      <a:rPr lang="en-US" dirty="0"/>
                      <a:t> simple</a:t>
                    </a:r>
                  </a:p>
                </p:txBody>
              </p:sp>
            </mc:Choice>
            <mc:Fallback xmlns=""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DC1F3413-D847-F64D-B30F-930CDB0D97A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97964" y="2653729"/>
                    <a:ext cx="994503" cy="64633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3846" r="-3797" b="-134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23DC3E-9EEC-DA49-B6D1-2FFF2B18FD54}"/>
                  </a:ext>
                </a:extLst>
              </p:cNvPr>
              <p:cNvSpPr txBox="1"/>
              <p:nvPr/>
            </p:nvSpPr>
            <p:spPr>
              <a:xfrm>
                <a:off x="1507073" y="3559601"/>
                <a:ext cx="129039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ln>
                      <a:solidFill>
                        <a:srgbClr val="4372C3"/>
                      </a:solidFill>
                    </a:ln>
                  </a:rPr>
                  <a:t>Direct Approaches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F056E4A-C31D-D447-B84C-14BBD3802D8D}"/>
                  </a:ext>
                </a:extLst>
              </p:cNvPr>
              <p:cNvSpPr txBox="1"/>
              <p:nvPr/>
            </p:nvSpPr>
            <p:spPr>
              <a:xfrm>
                <a:off x="3792345" y="1342072"/>
                <a:ext cx="208894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The Problem of Approximation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2B7E116-6942-4654-979C-EB4DC1990DAB}"/>
                </a:ext>
              </a:extLst>
            </p:cNvPr>
            <p:cNvSpPr txBox="1"/>
            <p:nvPr/>
          </p:nvSpPr>
          <p:spPr>
            <a:xfrm>
              <a:off x="9351181" y="4082821"/>
              <a:ext cx="2472470" cy="120032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1" u="sng" dirty="0">
                  <a:solidFill>
                    <a:schemeClr val="accent1"/>
                  </a:solidFill>
                </a:rPr>
                <a:t>Important Questions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accent1"/>
                  </a:solidFill>
                </a:rPr>
                <a:t>Approximation rates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accent1"/>
                  </a:solidFill>
                </a:rPr>
                <a:t>Function spaces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accent1"/>
                  </a:solidFill>
                </a:rPr>
                <a:t>Symmetry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6382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CF7012C-FEF8-4A8C-8DEC-116BA889E6CB}"/>
              </a:ext>
            </a:extLst>
          </p:cNvPr>
          <p:cNvGrpSpPr/>
          <p:nvPr/>
        </p:nvGrpSpPr>
        <p:grpSpPr>
          <a:xfrm>
            <a:off x="1032094" y="2435715"/>
            <a:ext cx="10127812" cy="1765425"/>
            <a:chOff x="1142244" y="2897110"/>
            <a:chExt cx="10127812" cy="17654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ounded Rectangle 1">
                  <a:extLst>
                    <a:ext uri="{FF2B5EF4-FFF2-40B4-BE49-F238E27FC236}">
                      <a16:creationId xmlns:a16="http://schemas.microsoft.com/office/drawing/2014/main" id="{FA396D08-A872-1649-9550-9DF5990D316B}"/>
                    </a:ext>
                  </a:extLst>
                </p:cNvPr>
                <p:cNvSpPr/>
                <p:nvPr/>
              </p:nvSpPr>
              <p:spPr>
                <a:xfrm>
                  <a:off x="1142244" y="2897110"/>
                  <a:ext cx="3475023" cy="1765425"/>
                </a:xfrm>
                <a:prstGeom prst="roundRect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ResNet</a:t>
                  </a:r>
                </a:p>
                <a:p>
                  <a:pPr algn="ctr"/>
                  <a:endParaRPr lang="en-US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Rounded Rectangle 1">
                  <a:extLst>
                    <a:ext uri="{FF2B5EF4-FFF2-40B4-BE49-F238E27FC236}">
                      <a16:creationId xmlns:a16="http://schemas.microsoft.com/office/drawing/2014/main" id="{FA396D08-A872-1649-9550-9DF5990D31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2244" y="2897110"/>
                  <a:ext cx="3475023" cy="1765425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ounded Rectangle 2">
                  <a:extLst>
                    <a:ext uri="{FF2B5EF4-FFF2-40B4-BE49-F238E27FC236}">
                      <a16:creationId xmlns:a16="http://schemas.microsoft.com/office/drawing/2014/main" id="{A1655473-65D6-9D46-B23C-D781F8FC5FC5}"/>
                    </a:ext>
                  </a:extLst>
                </p:cNvPr>
                <p:cNvSpPr/>
                <p:nvPr/>
              </p:nvSpPr>
              <p:spPr>
                <a:xfrm>
                  <a:off x="7795033" y="2897110"/>
                  <a:ext cx="3475023" cy="1765425"/>
                </a:xfrm>
                <a:prstGeom prst="roundRect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800" b="1" dirty="0"/>
                    <a:t>Dynamical System</a:t>
                  </a:r>
                </a:p>
                <a:p>
                  <a:pPr algn="ctr"/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i="1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i="1" dirty="0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i="1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i="1" smtClean="0">
                                    <a:ln w="0"/>
                                    <a:solidFill>
                                      <a:schemeClr val="tx1"/>
                                    </a:solidFill>
                                    <a:effectLst>
                                      <a:outerShdw blurRad="38100" dist="19050" dir="2700000" algn="tl" rotWithShape="0">
                                        <a:schemeClr val="dk1">
                                          <a:alpha val="40000"/>
                                        </a:schemeClr>
                                      </a:outerShdw>
                                    </a:effectLst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mc:Choice>
          <mc:Fallback xmlns="">
            <p:sp>
              <p:nvSpPr>
                <p:cNvPr id="3" name="Rounded Rectangle 2">
                  <a:extLst>
                    <a:ext uri="{FF2B5EF4-FFF2-40B4-BE49-F238E27FC236}">
                      <a16:creationId xmlns:a16="http://schemas.microsoft.com/office/drawing/2014/main" id="{A1655473-65D6-9D46-B23C-D781F8FC5F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5033" y="2897110"/>
                  <a:ext cx="3475023" cy="1765425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63DEA6F-12A6-B743-8216-8CCCBF3D9AE2}"/>
                </a:ext>
              </a:extLst>
            </p:cNvPr>
            <p:cNvGrpSpPr/>
            <p:nvPr/>
          </p:nvGrpSpPr>
          <p:grpSpPr>
            <a:xfrm>
              <a:off x="4943191" y="3171907"/>
              <a:ext cx="2525917" cy="752770"/>
              <a:chOff x="4372068" y="3244334"/>
              <a:chExt cx="2525917" cy="752770"/>
            </a:xfrm>
          </p:grpSpPr>
          <p:sp>
            <p:nvSpPr>
              <p:cNvPr id="4" name="Right Arrow 3">
                <a:extLst>
                  <a:ext uri="{FF2B5EF4-FFF2-40B4-BE49-F238E27FC236}">
                    <a16:creationId xmlns:a16="http://schemas.microsoft.com/office/drawing/2014/main" id="{AA439A20-C97A-D54E-8BBB-9F0931D6E284}"/>
                  </a:ext>
                </a:extLst>
              </p:cNvPr>
              <p:cNvSpPr/>
              <p:nvPr/>
            </p:nvSpPr>
            <p:spPr>
              <a:xfrm>
                <a:off x="4589352" y="3707393"/>
                <a:ext cx="2091351" cy="289711"/>
              </a:xfrm>
              <a:prstGeom prst="rightArrow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b="1" dirty="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BDE3DFF-8127-E540-9CA3-7BC67819CBEB}"/>
                  </a:ext>
                </a:extLst>
              </p:cNvPr>
              <p:cNvSpPr txBox="1"/>
              <p:nvPr/>
            </p:nvSpPr>
            <p:spPr>
              <a:xfrm>
                <a:off x="4372068" y="3244334"/>
                <a:ext cx="25259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Continuum Idealization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72175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D7A41665-BF32-004D-A7C5-0F36377BF952}"/>
              </a:ext>
            </a:extLst>
          </p:cNvPr>
          <p:cNvGrpSpPr/>
          <p:nvPr/>
        </p:nvGrpSpPr>
        <p:grpSpPr>
          <a:xfrm>
            <a:off x="1738266" y="1367777"/>
            <a:ext cx="6833857" cy="3599557"/>
            <a:chOff x="1738266" y="1367777"/>
            <a:chExt cx="6833857" cy="35995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ounded Rectangle 1">
                  <a:extLst>
                    <a:ext uri="{FF2B5EF4-FFF2-40B4-BE49-F238E27FC236}">
                      <a16:creationId xmlns:a16="http://schemas.microsoft.com/office/drawing/2014/main" id="{013BA902-25A5-D242-885C-CB9C16B571D3}"/>
                    </a:ext>
                  </a:extLst>
                </p:cNvPr>
                <p:cNvSpPr/>
                <p:nvPr/>
              </p:nvSpPr>
              <p:spPr>
                <a:xfrm>
                  <a:off x="1738266" y="1530036"/>
                  <a:ext cx="914400" cy="615636"/>
                </a:xfrm>
                <a:prstGeom prst="round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Rounded Rectangle 1">
                  <a:extLst>
                    <a:ext uri="{FF2B5EF4-FFF2-40B4-BE49-F238E27FC236}">
                      <a16:creationId xmlns:a16="http://schemas.microsoft.com/office/drawing/2014/main" id="{013BA902-25A5-D242-885C-CB9C16B571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8266" y="1530036"/>
                  <a:ext cx="914400" cy="615636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ounded Rectangle 2">
                  <a:extLst>
                    <a:ext uri="{FF2B5EF4-FFF2-40B4-BE49-F238E27FC236}">
                      <a16:creationId xmlns:a16="http://schemas.microsoft.com/office/drawing/2014/main" id="{6B8CB5EB-9039-014F-BC3B-0725C3781626}"/>
                    </a:ext>
                  </a:extLst>
                </p:cNvPr>
                <p:cNvSpPr/>
                <p:nvPr/>
              </p:nvSpPr>
              <p:spPr>
                <a:xfrm>
                  <a:off x="4787775" y="3248685"/>
                  <a:ext cx="914400" cy="615636"/>
                </a:xfrm>
                <a:prstGeom prst="roundRect">
                  <a:avLst/>
                </a:prstGeom>
                <a:ln>
                  <a:solidFill>
                    <a:srgbClr val="A2B9E2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" name="Rounded Rectangle 2">
                  <a:extLst>
                    <a:ext uri="{FF2B5EF4-FFF2-40B4-BE49-F238E27FC236}">
                      <a16:creationId xmlns:a16="http://schemas.microsoft.com/office/drawing/2014/main" id="{6B8CB5EB-9039-014F-BC3B-0725C37816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7775" y="3248685"/>
                  <a:ext cx="914400" cy="615636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A2B9E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ounded Rectangle 3">
                  <a:extLst>
                    <a:ext uri="{FF2B5EF4-FFF2-40B4-BE49-F238E27FC236}">
                      <a16:creationId xmlns:a16="http://schemas.microsoft.com/office/drawing/2014/main" id="{045B0FFB-702E-8547-B812-1C2743BAFA87}"/>
                    </a:ext>
                  </a:extLst>
                </p:cNvPr>
                <p:cNvSpPr/>
                <p:nvPr/>
              </p:nvSpPr>
              <p:spPr>
                <a:xfrm>
                  <a:off x="7657723" y="3248685"/>
                  <a:ext cx="914400" cy="615636"/>
                </a:xfrm>
                <a:prstGeom prst="roundRect">
                  <a:avLst/>
                </a:prstGeom>
                <a:ln>
                  <a:solidFill>
                    <a:srgbClr val="A2B9E2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" name="Rounded Rectangle 3">
                  <a:extLst>
                    <a:ext uri="{FF2B5EF4-FFF2-40B4-BE49-F238E27FC236}">
                      <a16:creationId xmlns:a16="http://schemas.microsoft.com/office/drawing/2014/main" id="{045B0FFB-702E-8547-B812-1C2743BAFA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7723" y="3248685"/>
                  <a:ext cx="914400" cy="615636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A2B9E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ounded Rectangle 4">
                  <a:extLst>
                    <a:ext uri="{FF2B5EF4-FFF2-40B4-BE49-F238E27FC236}">
                      <a16:creationId xmlns:a16="http://schemas.microsoft.com/office/drawing/2014/main" id="{0E9F1DE8-B668-5544-9FE2-7ACF4FE8E605}"/>
                    </a:ext>
                  </a:extLst>
                </p:cNvPr>
                <p:cNvSpPr/>
                <p:nvPr/>
              </p:nvSpPr>
              <p:spPr>
                <a:xfrm>
                  <a:off x="1738266" y="3248685"/>
                  <a:ext cx="914400" cy="615636"/>
                </a:xfrm>
                <a:prstGeom prst="roundRect">
                  <a:avLst/>
                </a:prstGeom>
                <a:ln>
                  <a:solidFill>
                    <a:srgbClr val="A2B9E2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ounded Rectangle 4">
                  <a:extLst>
                    <a:ext uri="{FF2B5EF4-FFF2-40B4-BE49-F238E27FC236}">
                      <a16:creationId xmlns:a16="http://schemas.microsoft.com/office/drawing/2014/main" id="{0E9F1DE8-B668-5544-9FE2-7ACF4FE8E6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8266" y="3248685"/>
                  <a:ext cx="914400" cy="615636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rgbClr val="A2B9E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F21F803C-0D85-2D45-9A60-8A485B781BC1}"/>
                    </a:ext>
                  </a:extLst>
                </p:cNvPr>
                <p:cNvSpPr/>
                <p:nvPr/>
              </p:nvSpPr>
              <p:spPr>
                <a:xfrm>
                  <a:off x="7657723" y="1530036"/>
                  <a:ext cx="914400" cy="615636"/>
                </a:xfrm>
                <a:prstGeom prst="round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F21F803C-0D85-2D45-9A60-8A485B781B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7723" y="1530036"/>
                  <a:ext cx="914400" cy="615636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8295F34-424A-7D49-B7F4-E8F2F3E40576}"/>
                </a:ext>
              </a:extLst>
            </p:cNvPr>
            <p:cNvCxnSpPr>
              <a:cxnSpLocks/>
            </p:cNvCxnSpPr>
            <p:nvPr/>
          </p:nvCxnSpPr>
          <p:spPr>
            <a:xfrm>
              <a:off x="2652666" y="1837854"/>
              <a:ext cx="500505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E38AAA8-7490-E241-871E-2D1145C5CAA0}"/>
                </a:ext>
              </a:extLst>
            </p:cNvPr>
            <p:cNvCxnSpPr>
              <a:cxnSpLocks/>
              <a:stCxn id="2" idx="2"/>
              <a:endCxn id="5" idx="0"/>
            </p:cNvCxnSpPr>
            <p:nvPr/>
          </p:nvCxnSpPr>
          <p:spPr>
            <a:xfrm>
              <a:off x="2195466" y="2145672"/>
              <a:ext cx="0" cy="11030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9AA82BF-FC5B-EE4A-9F0D-C82D5E1DFF90}"/>
                    </a:ext>
                  </a:extLst>
                </p:cNvPr>
                <p:cNvSpPr txBox="1"/>
                <p:nvPr/>
              </p:nvSpPr>
              <p:spPr>
                <a:xfrm>
                  <a:off x="4502967" y="1367777"/>
                  <a:ext cx="130445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0" dirty="0"/>
                    <a:t>Target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D9AA82BF-FC5B-EE4A-9F0D-C82D5E1DFF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2967" y="1367777"/>
                  <a:ext cx="1304454" cy="369332"/>
                </a:xfrm>
                <a:prstGeom prst="rect">
                  <a:avLst/>
                </a:prstGeom>
                <a:blipFill>
                  <a:blip r:embed="rId7"/>
                  <a:stretch>
                    <a:fillRect t="-10345" b="-241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6FBFD5D-E222-8A4B-B3D9-0E3283224845}"/>
                </a:ext>
              </a:extLst>
            </p:cNvPr>
            <p:cNvCxnSpPr>
              <a:cxnSpLocks/>
              <a:stCxn id="5" idx="3"/>
              <a:endCxn id="3" idx="1"/>
            </p:cNvCxnSpPr>
            <p:nvPr/>
          </p:nvCxnSpPr>
          <p:spPr>
            <a:xfrm>
              <a:off x="2652666" y="3556503"/>
              <a:ext cx="213510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C6C16AB-D259-E44E-A2FB-009CC47E8180}"/>
                </a:ext>
              </a:extLst>
            </p:cNvPr>
            <p:cNvCxnSpPr>
              <a:cxnSpLocks/>
              <a:stCxn id="3" idx="3"/>
              <a:endCxn id="4" idx="1"/>
            </p:cNvCxnSpPr>
            <p:nvPr/>
          </p:nvCxnSpPr>
          <p:spPr>
            <a:xfrm>
              <a:off x="5702175" y="3556503"/>
              <a:ext cx="195554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1D99044-5C73-2541-8207-B98D6B829724}"/>
                    </a:ext>
                  </a:extLst>
                </p:cNvPr>
                <p:cNvSpPr txBox="1"/>
                <p:nvPr/>
              </p:nvSpPr>
              <p:spPr>
                <a:xfrm>
                  <a:off x="2870712" y="3086426"/>
                  <a:ext cx="168846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1D99044-5C73-2541-8207-B98D6B8297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0712" y="3086426"/>
                  <a:ext cx="1688463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041483D-0AB0-0A43-81BF-CDDC5FBAF046}"/>
                    </a:ext>
                  </a:extLst>
                </p:cNvPr>
                <p:cNvSpPr txBox="1"/>
                <p:nvPr/>
              </p:nvSpPr>
              <p:spPr>
                <a:xfrm>
                  <a:off x="5835717" y="3086426"/>
                  <a:ext cx="168846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041483D-0AB0-0A43-81BF-CDDC5FBAF0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5717" y="3086426"/>
                  <a:ext cx="1688463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Left Brace 24">
              <a:extLst>
                <a:ext uri="{FF2B5EF4-FFF2-40B4-BE49-F238E27FC236}">
                  <a16:creationId xmlns:a16="http://schemas.microsoft.com/office/drawing/2014/main" id="{B7C1BBC6-D149-F947-8DCF-F0EB757617E6}"/>
                </a:ext>
              </a:extLst>
            </p:cNvPr>
            <p:cNvSpPr/>
            <p:nvPr/>
          </p:nvSpPr>
          <p:spPr>
            <a:xfrm rot="16200000">
              <a:off x="3473516" y="2712671"/>
              <a:ext cx="516047" cy="3020837"/>
            </a:xfrm>
            <a:prstGeom prst="leftBrac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C956250-7325-ED44-9B99-5BEFF20AAF08}"/>
                </a:ext>
              </a:extLst>
            </p:cNvPr>
            <p:cNvSpPr txBox="1"/>
            <p:nvPr/>
          </p:nvSpPr>
          <p:spPr>
            <a:xfrm>
              <a:off x="2596805" y="4598002"/>
              <a:ext cx="22694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Transformation Family</a:t>
              </a:r>
            </a:p>
          </p:txBody>
        </p:sp>
        <p:sp>
          <p:nvSpPr>
            <p:cNvPr id="27" name="Left Brace 26">
              <a:extLst>
                <a:ext uri="{FF2B5EF4-FFF2-40B4-BE49-F238E27FC236}">
                  <a16:creationId xmlns:a16="http://schemas.microsoft.com/office/drawing/2014/main" id="{1A484E9E-31EF-B045-B94F-5B8C7E3B0562}"/>
                </a:ext>
              </a:extLst>
            </p:cNvPr>
            <p:cNvSpPr/>
            <p:nvPr/>
          </p:nvSpPr>
          <p:spPr>
            <a:xfrm rot="16200000">
              <a:off x="6484547" y="2850735"/>
              <a:ext cx="516047" cy="2744705"/>
            </a:xfrm>
            <a:prstGeom prst="leftBrac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0E7623D-14AC-574E-A098-CAC637CF5118}"/>
                </a:ext>
              </a:extLst>
            </p:cNvPr>
            <p:cNvSpPr txBox="1"/>
            <p:nvPr/>
          </p:nvSpPr>
          <p:spPr>
            <a:xfrm>
              <a:off x="5872253" y="4598002"/>
              <a:ext cx="1651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Terminal Family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32F19DF-201F-9F44-B50F-7767731ECDBD}"/>
                    </a:ext>
                  </a:extLst>
                </p:cNvPr>
                <p:cNvSpPr txBox="1"/>
                <p:nvPr/>
              </p:nvSpPr>
              <p:spPr>
                <a:xfrm rot="16200000">
                  <a:off x="7750880" y="2312457"/>
                  <a:ext cx="728084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≈</m:t>
                        </m:r>
                      </m:oMath>
                    </m:oMathPara>
                  </a14:m>
                  <a:endParaRPr lang="en-US" sz="44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32F19DF-201F-9F44-B50F-7767731ECD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7750880" y="2312457"/>
                  <a:ext cx="728084" cy="76944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5139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>
            <a:extLst>
              <a:ext uri="{FF2B5EF4-FFF2-40B4-BE49-F238E27FC236}">
                <a16:creationId xmlns:a16="http://schemas.microsoft.com/office/drawing/2014/main" id="{333F3F83-84C1-4737-8A40-590C309CD721}"/>
              </a:ext>
            </a:extLst>
          </p:cNvPr>
          <p:cNvGrpSpPr/>
          <p:nvPr/>
        </p:nvGrpSpPr>
        <p:grpSpPr>
          <a:xfrm>
            <a:off x="844170" y="979993"/>
            <a:ext cx="10334406" cy="4455993"/>
            <a:chOff x="122716" y="644433"/>
            <a:chExt cx="10334406" cy="4455993"/>
          </a:xfrm>
        </p:grpSpPr>
        <p:sp>
          <p:nvSpPr>
            <p:cNvPr id="3" name="Rectangle: Rounded Corners 1">
              <a:extLst>
                <a:ext uri="{FF2B5EF4-FFF2-40B4-BE49-F238E27FC236}">
                  <a16:creationId xmlns:a16="http://schemas.microsoft.com/office/drawing/2014/main" id="{793B604F-17B0-4185-90A8-BE11697E9E4E}"/>
                </a:ext>
              </a:extLst>
            </p:cNvPr>
            <p:cNvSpPr/>
            <p:nvPr/>
          </p:nvSpPr>
          <p:spPr>
            <a:xfrm>
              <a:off x="4294549" y="644433"/>
              <a:ext cx="2179653" cy="533863"/>
            </a:xfrm>
            <a:prstGeom prst="roundRect">
              <a:avLst/>
            </a:prstGeom>
            <a:ln>
              <a:solidFill>
                <a:srgbClr val="40404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404040"/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Dynamical Systems</a:t>
              </a:r>
            </a:p>
            <a:p>
              <a:pPr algn="ctr"/>
              <a:r>
                <a:rPr lang="en-US" b="1" dirty="0">
                  <a:solidFill>
                    <a:srgbClr val="404040"/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Approach</a:t>
              </a:r>
              <a:endParaRPr lang="en-SG" b="1" dirty="0">
                <a:solidFill>
                  <a:srgbClr val="404040"/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12" name="Rectangle: Rounded Corners 1">
              <a:extLst>
                <a:ext uri="{FF2B5EF4-FFF2-40B4-BE49-F238E27FC236}">
                  <a16:creationId xmlns:a16="http://schemas.microsoft.com/office/drawing/2014/main" id="{7EA969F8-E42F-4E8E-9F9E-510CAA9D38D0}"/>
                </a:ext>
              </a:extLst>
            </p:cNvPr>
            <p:cNvSpPr/>
            <p:nvPr/>
          </p:nvSpPr>
          <p:spPr>
            <a:xfrm>
              <a:off x="4544121" y="1635731"/>
              <a:ext cx="1676316" cy="533863"/>
            </a:xfrm>
            <a:prstGeom prst="roundRect">
              <a:avLst/>
            </a:prstGeom>
            <a:ln>
              <a:solidFill>
                <a:srgbClr val="40404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Optimization</a:t>
              </a:r>
              <a:endParaRPr lang="en-SG" b="1" i="1" dirty="0">
                <a:solidFill>
                  <a:schemeClr val="accent1"/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14" name="Rectangle: Rounded Corners 1">
              <a:extLst>
                <a:ext uri="{FF2B5EF4-FFF2-40B4-BE49-F238E27FC236}">
                  <a16:creationId xmlns:a16="http://schemas.microsoft.com/office/drawing/2014/main" id="{E4962332-58C8-4324-B8E7-ADEE4CD764D3}"/>
                </a:ext>
              </a:extLst>
            </p:cNvPr>
            <p:cNvSpPr/>
            <p:nvPr/>
          </p:nvSpPr>
          <p:spPr>
            <a:xfrm>
              <a:off x="8242224" y="911364"/>
              <a:ext cx="1676316" cy="533863"/>
            </a:xfrm>
            <a:prstGeom prst="roundRect">
              <a:avLst/>
            </a:prstGeom>
            <a:ln>
              <a:solidFill>
                <a:srgbClr val="40404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Generalization</a:t>
              </a:r>
              <a:endParaRPr lang="en-SG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B9D5AA0-C8AD-485C-801C-A96ABAF35C0F}"/>
                </a:ext>
              </a:extLst>
            </p:cNvPr>
            <p:cNvCxnSpPr>
              <a:cxnSpLocks/>
              <a:stCxn id="3" idx="2"/>
              <a:endCxn id="12" idx="0"/>
            </p:cNvCxnSpPr>
            <p:nvPr/>
          </p:nvCxnSpPr>
          <p:spPr>
            <a:xfrm flipH="1">
              <a:off x="5382279" y="1178296"/>
              <a:ext cx="2097" cy="457435"/>
            </a:xfrm>
            <a:prstGeom prst="straightConnector1">
              <a:avLst/>
            </a:prstGeom>
            <a:ln w="38100">
              <a:solidFill>
                <a:srgbClr val="40404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F0E241F-6E63-45D3-9231-3916AA4401C4}"/>
                </a:ext>
              </a:extLst>
            </p:cNvPr>
            <p:cNvCxnSpPr>
              <a:cxnSpLocks/>
              <a:stCxn id="3" idx="3"/>
              <a:endCxn id="14" idx="1"/>
            </p:cNvCxnSpPr>
            <p:nvPr/>
          </p:nvCxnSpPr>
          <p:spPr>
            <a:xfrm>
              <a:off x="6474202" y="911365"/>
              <a:ext cx="1768022" cy="266931"/>
            </a:xfrm>
            <a:prstGeom prst="straightConnector1">
              <a:avLst/>
            </a:prstGeom>
            <a:ln w="38100">
              <a:solidFill>
                <a:srgbClr val="40404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1">
              <a:extLst>
                <a:ext uri="{FF2B5EF4-FFF2-40B4-BE49-F238E27FC236}">
                  <a16:creationId xmlns:a16="http://schemas.microsoft.com/office/drawing/2014/main" id="{36A03FC9-4956-4C7E-ADF0-94E554B78136}"/>
                </a:ext>
              </a:extLst>
            </p:cNvPr>
            <p:cNvSpPr/>
            <p:nvPr/>
          </p:nvSpPr>
          <p:spPr>
            <a:xfrm>
              <a:off x="850212" y="915095"/>
              <a:ext cx="1676316" cy="533863"/>
            </a:xfrm>
            <a:prstGeom prst="roundRect">
              <a:avLst/>
            </a:prstGeom>
            <a:ln>
              <a:solidFill>
                <a:srgbClr val="40404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2"/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Approximation</a:t>
              </a:r>
              <a:endParaRPr lang="en-SG" b="1" i="1" dirty="0">
                <a:solidFill>
                  <a:schemeClr val="tx2"/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4B62ED7-05FE-40FD-894D-96E73CB6541A}"/>
                </a:ext>
              </a:extLst>
            </p:cNvPr>
            <p:cNvCxnSpPr>
              <a:cxnSpLocks/>
              <a:stCxn id="3" idx="1"/>
              <a:endCxn id="10" idx="3"/>
            </p:cNvCxnSpPr>
            <p:nvPr/>
          </p:nvCxnSpPr>
          <p:spPr>
            <a:xfrm flipH="1">
              <a:off x="2526528" y="911365"/>
              <a:ext cx="1768021" cy="270662"/>
            </a:xfrm>
            <a:prstGeom prst="straightConnector1">
              <a:avLst/>
            </a:prstGeom>
            <a:ln w="38100">
              <a:solidFill>
                <a:srgbClr val="40404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: Rounded Corners 1">
              <a:extLst>
                <a:ext uri="{FF2B5EF4-FFF2-40B4-BE49-F238E27FC236}">
                  <a16:creationId xmlns:a16="http://schemas.microsoft.com/office/drawing/2014/main" id="{E1C421DF-51DB-40A7-9E16-8409010D826A}"/>
                </a:ext>
              </a:extLst>
            </p:cNvPr>
            <p:cNvSpPr/>
            <p:nvPr/>
          </p:nvSpPr>
          <p:spPr>
            <a:xfrm>
              <a:off x="4662267" y="2622487"/>
              <a:ext cx="1440024" cy="533863"/>
            </a:xfrm>
            <a:prstGeom prst="roundRect">
              <a:avLst/>
            </a:prstGeom>
            <a:ln>
              <a:solidFill>
                <a:srgbClr val="40404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accent1"/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Mean-field Optimal Control</a:t>
              </a:r>
              <a:endParaRPr lang="en-SG" sz="1400" i="1" dirty="0">
                <a:solidFill>
                  <a:schemeClr val="accent1"/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8F9D8F5-DED5-4CB9-83CC-F9C2AE6CD4E1}"/>
                </a:ext>
              </a:extLst>
            </p:cNvPr>
            <p:cNvCxnSpPr>
              <a:cxnSpLocks/>
              <a:stCxn id="12" idx="2"/>
              <a:endCxn id="28" idx="0"/>
            </p:cNvCxnSpPr>
            <p:nvPr/>
          </p:nvCxnSpPr>
          <p:spPr>
            <a:xfrm>
              <a:off x="5382279" y="2169594"/>
              <a:ext cx="0" cy="452893"/>
            </a:xfrm>
            <a:prstGeom prst="straightConnector1">
              <a:avLst/>
            </a:prstGeom>
            <a:ln w="12700">
              <a:solidFill>
                <a:srgbClr val="40404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0E263C20-A9BD-4814-B077-FC72BDCEF66A}"/>
                </a:ext>
              </a:extLst>
            </p:cNvPr>
            <p:cNvGrpSpPr/>
            <p:nvPr/>
          </p:nvGrpSpPr>
          <p:grpSpPr>
            <a:xfrm>
              <a:off x="3105759" y="3882838"/>
              <a:ext cx="4553040" cy="533863"/>
              <a:chOff x="4054065" y="4805009"/>
              <a:chExt cx="4553040" cy="533863"/>
            </a:xfrm>
          </p:grpSpPr>
          <p:sp>
            <p:nvSpPr>
              <p:cNvPr id="34" name="Rectangle: Rounded Corners 1">
                <a:extLst>
                  <a:ext uri="{FF2B5EF4-FFF2-40B4-BE49-F238E27FC236}">
                    <a16:creationId xmlns:a16="http://schemas.microsoft.com/office/drawing/2014/main" id="{0F89D4AB-604F-4E40-8E4D-2A907B50F5A6}"/>
                  </a:ext>
                </a:extLst>
              </p:cNvPr>
              <p:cNvSpPr/>
              <p:nvPr/>
            </p:nvSpPr>
            <p:spPr>
              <a:xfrm>
                <a:off x="4054065" y="4805009"/>
                <a:ext cx="2211730" cy="533863"/>
              </a:xfrm>
              <a:prstGeom prst="roundRect">
                <a:avLst/>
              </a:prstGeom>
              <a:ln>
                <a:solidFill>
                  <a:srgbClr val="40404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accent1"/>
                    </a:solidFill>
                    <a:latin typeface="Fira Sans" panose="020B0503050000020004" pitchFamily="34" charset="0"/>
                    <a:ea typeface="Fira Sans" panose="020B0503050000020004" pitchFamily="34" charset="0"/>
                  </a:rPr>
                  <a:t>Mean-field </a:t>
                </a:r>
                <a:r>
                  <a:rPr lang="en-US" sz="1400" dirty="0" err="1">
                    <a:solidFill>
                      <a:schemeClr val="accent1"/>
                    </a:solidFill>
                    <a:latin typeface="Fira Sans" panose="020B0503050000020004" pitchFamily="34" charset="0"/>
                    <a:ea typeface="Fira Sans" panose="020B0503050000020004" pitchFamily="34" charset="0"/>
                  </a:rPr>
                  <a:t>Pontryagin’s</a:t>
                </a:r>
                <a:r>
                  <a:rPr lang="en-US" sz="1400" dirty="0">
                    <a:solidFill>
                      <a:schemeClr val="accent1"/>
                    </a:solidFill>
                    <a:latin typeface="Fira Sans" panose="020B0503050000020004" pitchFamily="34" charset="0"/>
                    <a:ea typeface="Fira Sans" panose="020B0503050000020004" pitchFamily="34" charset="0"/>
                  </a:rPr>
                  <a:t> Maximum Principle</a:t>
                </a:r>
                <a:endParaRPr lang="en-SG" sz="1400" i="1" dirty="0">
                  <a:solidFill>
                    <a:schemeClr val="accent1"/>
                  </a:solidFill>
                  <a:latin typeface="Fira Sans" panose="020B0503050000020004" pitchFamily="34" charset="0"/>
                  <a:ea typeface="Fira Sans" panose="020B0503050000020004" pitchFamily="34" charset="0"/>
                </a:endParaRPr>
              </a:p>
            </p:txBody>
          </p:sp>
          <p:sp>
            <p:nvSpPr>
              <p:cNvPr id="36" name="Rectangle: Rounded Corners 1">
                <a:extLst>
                  <a:ext uri="{FF2B5EF4-FFF2-40B4-BE49-F238E27FC236}">
                    <a16:creationId xmlns:a16="http://schemas.microsoft.com/office/drawing/2014/main" id="{EBEC50D9-2EA9-436F-BDA6-D1BA4F73AEB9}"/>
                  </a:ext>
                </a:extLst>
              </p:cNvPr>
              <p:cNvSpPr/>
              <p:nvPr/>
            </p:nvSpPr>
            <p:spPr>
              <a:xfrm>
                <a:off x="6395375" y="4805009"/>
                <a:ext cx="2211730" cy="533863"/>
              </a:xfrm>
              <a:prstGeom prst="roundRect">
                <a:avLst/>
              </a:prstGeom>
              <a:ln>
                <a:solidFill>
                  <a:srgbClr val="40404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accent1"/>
                    </a:solidFill>
                    <a:latin typeface="Fira Sans" panose="020B0503050000020004" pitchFamily="34" charset="0"/>
                    <a:ea typeface="Fira Sans" panose="020B0503050000020004" pitchFamily="34" charset="0"/>
                  </a:rPr>
                  <a:t>Mean-field Hamilton Jacobi Bellman Equation</a:t>
                </a:r>
                <a:endParaRPr lang="en-SG" sz="1400" dirty="0">
                  <a:solidFill>
                    <a:schemeClr val="accent1"/>
                  </a:solidFill>
                  <a:latin typeface="Fira Sans" panose="020B0503050000020004" pitchFamily="34" charset="0"/>
                  <a:ea typeface="Fira Sans" panose="020B0503050000020004" pitchFamily="34" charset="0"/>
                </a:endParaRP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16B93C5-9C37-4F62-B55C-5BD44B60F521}"/>
                </a:ext>
              </a:extLst>
            </p:cNvPr>
            <p:cNvCxnSpPr>
              <a:cxnSpLocks/>
              <a:stCxn id="28" idx="2"/>
              <a:endCxn id="34" idx="0"/>
            </p:cNvCxnSpPr>
            <p:nvPr/>
          </p:nvCxnSpPr>
          <p:spPr>
            <a:xfrm flipH="1">
              <a:off x="4211624" y="3156350"/>
              <a:ext cx="1170655" cy="726488"/>
            </a:xfrm>
            <a:prstGeom prst="straightConnector1">
              <a:avLst/>
            </a:prstGeom>
            <a:ln w="12700">
              <a:solidFill>
                <a:srgbClr val="40404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F482E60-C215-4051-8850-A2EE01816E32}"/>
                </a:ext>
              </a:extLst>
            </p:cNvPr>
            <p:cNvCxnSpPr>
              <a:cxnSpLocks/>
              <a:stCxn id="28" idx="2"/>
              <a:endCxn id="36" idx="0"/>
            </p:cNvCxnSpPr>
            <p:nvPr/>
          </p:nvCxnSpPr>
          <p:spPr>
            <a:xfrm>
              <a:off x="5382279" y="3156350"/>
              <a:ext cx="1170655" cy="726488"/>
            </a:xfrm>
            <a:prstGeom prst="straightConnector1">
              <a:avLst/>
            </a:prstGeom>
            <a:ln w="12700">
              <a:solidFill>
                <a:srgbClr val="40404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ECDB167-64C2-4BA5-BC44-D17B505CB924}"/>
                </a:ext>
              </a:extLst>
            </p:cNvPr>
            <p:cNvSpPr txBox="1"/>
            <p:nvPr/>
          </p:nvSpPr>
          <p:spPr>
            <a:xfrm>
              <a:off x="3657027" y="3284782"/>
              <a:ext cx="11618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</a:rPr>
                <a:t>Local Condition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07A85D6-E082-4204-9BDD-8FAF750EFD16}"/>
                </a:ext>
              </a:extLst>
            </p:cNvPr>
            <p:cNvSpPr txBox="1"/>
            <p:nvPr/>
          </p:nvSpPr>
          <p:spPr>
            <a:xfrm>
              <a:off x="5963216" y="3284782"/>
              <a:ext cx="13185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accent1"/>
                  </a:solidFill>
                </a:rPr>
                <a:t>Global Condition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2A23C7F-E99F-4DF7-A49C-F2192B98DA95}"/>
                </a:ext>
              </a:extLst>
            </p:cNvPr>
            <p:cNvSpPr txBox="1"/>
            <p:nvPr/>
          </p:nvSpPr>
          <p:spPr>
            <a:xfrm>
              <a:off x="2953667" y="4454095"/>
              <a:ext cx="25232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accent1"/>
                  </a:solidFill>
                </a:rPr>
                <a:t>PMP-based algorithms</a:t>
              </a:r>
            </a:p>
            <a:p>
              <a:pPr algn="ctr"/>
              <a:r>
                <a:rPr lang="en-US" sz="1200" dirty="0">
                  <a:solidFill>
                    <a:schemeClr val="accent1"/>
                  </a:solidFill>
                </a:rPr>
                <a:t>Parallel algorithms</a:t>
              </a:r>
            </a:p>
            <a:p>
              <a:pPr algn="ctr"/>
              <a:r>
                <a:rPr lang="en-US" sz="1200" b="1" dirty="0">
                  <a:solidFill>
                    <a:schemeClr val="accent1"/>
                  </a:solidFill>
                </a:rPr>
                <a:t>Landscape and dynamics?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E26A639-ED23-4A0E-A0D1-4B1B2DC21669}"/>
                </a:ext>
              </a:extLst>
            </p:cNvPr>
            <p:cNvSpPr txBox="1"/>
            <p:nvPr/>
          </p:nvSpPr>
          <p:spPr>
            <a:xfrm>
              <a:off x="5714776" y="4454095"/>
              <a:ext cx="16763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1"/>
                  </a:solidFill>
                </a:rPr>
                <a:t>Learning algorithms?</a:t>
              </a:r>
            </a:p>
            <a:p>
              <a:pPr algn="ctr"/>
              <a:endParaRPr lang="en-US" sz="1200" dirty="0">
                <a:solidFill>
                  <a:schemeClr val="accent1"/>
                </a:solidFill>
              </a:endParaRPr>
            </a:p>
          </p:txBody>
        </p:sp>
        <p:sp>
          <p:nvSpPr>
            <p:cNvPr id="60" name="Rectangle: Rounded Corners 1">
              <a:extLst>
                <a:ext uri="{FF2B5EF4-FFF2-40B4-BE49-F238E27FC236}">
                  <a16:creationId xmlns:a16="http://schemas.microsoft.com/office/drawing/2014/main" id="{B49C64DC-84BB-4B97-AE35-A0E97635A8E3}"/>
                </a:ext>
              </a:extLst>
            </p:cNvPr>
            <p:cNvSpPr/>
            <p:nvPr/>
          </p:nvSpPr>
          <p:spPr>
            <a:xfrm>
              <a:off x="968358" y="1963959"/>
              <a:ext cx="1440024" cy="658528"/>
            </a:xfrm>
            <a:prstGeom prst="roundRect">
              <a:avLst/>
            </a:prstGeom>
            <a:ln>
              <a:solidFill>
                <a:srgbClr val="40404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SG" sz="1400" dirty="0">
                  <a:solidFill>
                    <a:schemeClr val="tx2"/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Infinite Dimensional Controllability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0BB10FC-09F7-4E0E-A2D1-0F705DD5CD61}"/>
                </a:ext>
              </a:extLst>
            </p:cNvPr>
            <p:cNvCxnSpPr>
              <a:cxnSpLocks/>
            </p:cNvCxnSpPr>
            <p:nvPr/>
          </p:nvCxnSpPr>
          <p:spPr>
            <a:xfrm>
              <a:off x="1686222" y="1448958"/>
              <a:ext cx="0" cy="515001"/>
            </a:xfrm>
            <a:prstGeom prst="straightConnector1">
              <a:avLst/>
            </a:prstGeom>
            <a:ln w="12700">
              <a:solidFill>
                <a:srgbClr val="40404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Rectangle: Rounded Corners 1">
                  <a:extLst>
                    <a:ext uri="{FF2B5EF4-FFF2-40B4-BE49-F238E27FC236}">
                      <a16:creationId xmlns:a16="http://schemas.microsoft.com/office/drawing/2014/main" id="{3931C7F8-6DE3-4C76-BE36-5FE8D16A4293}"/>
                    </a:ext>
                  </a:extLst>
                </p:cNvPr>
                <p:cNvSpPr/>
                <p:nvPr/>
              </p:nvSpPr>
              <p:spPr>
                <a:xfrm>
                  <a:off x="8166352" y="1963959"/>
                  <a:ext cx="1819669" cy="658528"/>
                </a:xfrm>
                <a:prstGeom prst="roundRect">
                  <a:avLst/>
                </a:prstGeom>
                <a:ln>
                  <a:solidFill>
                    <a:srgbClr val="40404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SG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Fira Sans" panose="020B0503050000020004" pitchFamily="34" charset="0"/>
                      <a:ea typeface="Fira Sans" panose="020B0503050000020004" pitchFamily="34" charset="0"/>
                    </a:rPr>
                    <a:t>Numerical Analysis</a:t>
                  </a:r>
                  <a:br>
                    <a:rPr lang="en-SG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Fira Sans" panose="020B0503050000020004" pitchFamily="34" charset="0"/>
                      <a:ea typeface="Fira Sans" panose="020B0503050000020004" pitchFamily="34" charset="0"/>
                    </a:rPr>
                  </a:b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Fira Sans" panose="020B0503050000020004" pitchFamily="34" charset="0"/>
                        </a:rPr>
                        <m:t>Γ</m:t>
                      </m:r>
                    </m:oMath>
                  </a14:m>
                  <a:r>
                    <a:rPr lang="en-SG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Fira Sans" panose="020B0503050000020004" pitchFamily="34" charset="0"/>
                      <a:ea typeface="Fira Sans" panose="020B0503050000020004" pitchFamily="34" charset="0"/>
                    </a:rPr>
                    <a:t>-convergence</a:t>
                  </a:r>
                </a:p>
              </p:txBody>
            </p:sp>
          </mc:Choice>
          <mc:Fallback xmlns="">
            <p:sp>
              <p:nvSpPr>
                <p:cNvPr id="64" name="Rectangle: Rounded Corners 1">
                  <a:extLst>
                    <a:ext uri="{FF2B5EF4-FFF2-40B4-BE49-F238E27FC236}">
                      <a16:creationId xmlns:a16="http://schemas.microsoft.com/office/drawing/2014/main" id="{3931C7F8-6DE3-4C76-BE36-5FE8D16A42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6352" y="1963959"/>
                  <a:ext cx="1819669" cy="658528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rgbClr val="40404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B7384B1C-AEF4-4B90-AC35-3A150E1A5EC2}"/>
                </a:ext>
              </a:extLst>
            </p:cNvPr>
            <p:cNvCxnSpPr>
              <a:cxnSpLocks/>
              <a:stCxn id="14" idx="2"/>
              <a:endCxn id="64" idx="0"/>
            </p:cNvCxnSpPr>
            <p:nvPr/>
          </p:nvCxnSpPr>
          <p:spPr>
            <a:xfrm flipH="1">
              <a:off x="9076187" y="1445227"/>
              <a:ext cx="4195" cy="518732"/>
            </a:xfrm>
            <a:prstGeom prst="straightConnector1">
              <a:avLst/>
            </a:prstGeom>
            <a:ln w="12700">
              <a:solidFill>
                <a:srgbClr val="40404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40ABCFE3-3CCF-40B1-BA3D-7F44DAED41D9}"/>
                    </a:ext>
                  </a:extLst>
                </p:cNvPr>
                <p:cNvSpPr txBox="1"/>
                <p:nvPr/>
              </p:nvSpPr>
              <p:spPr>
                <a:xfrm>
                  <a:off x="7695250" y="2682508"/>
                  <a:ext cx="2761872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oMath>
                  </a14:m>
                  <a:r>
                    <a:rPr lang="en-US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-convergence of sample to population</a:t>
                  </a:r>
                </a:p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200" b="0" i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oMath>
                  </a14:m>
                  <a:r>
                    <a:rPr lang="en-US" sz="12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-convergence of layer-discretization</a:t>
                  </a:r>
                </a:p>
                <a:p>
                  <a:pPr algn="ctr"/>
                  <a:r>
                    <a:rPr lang="en-US" sz="12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Convergence rates?</a:t>
                  </a:r>
                </a:p>
                <a:p>
                  <a:pPr algn="ctr"/>
                  <a:endPara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40ABCFE3-3CCF-40B1-BA3D-7F44DAED4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5250" y="2682508"/>
                  <a:ext cx="2761872" cy="83099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D92BE96-13CD-47FB-B14E-040084DD5689}"/>
                </a:ext>
              </a:extLst>
            </p:cNvPr>
            <p:cNvSpPr txBox="1"/>
            <p:nvPr/>
          </p:nvSpPr>
          <p:spPr>
            <a:xfrm>
              <a:off x="122716" y="2682508"/>
              <a:ext cx="31361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2"/>
                  </a:solidFill>
                </a:rPr>
                <a:t>Sufficient condition for universal approximation</a:t>
              </a:r>
            </a:p>
            <a:p>
              <a:pPr algn="ctr"/>
              <a:r>
                <a:rPr lang="en-US" sz="1200" b="1" dirty="0">
                  <a:solidFill>
                    <a:schemeClr val="tx2"/>
                  </a:solidFill>
                </a:rPr>
                <a:t>Approximation rates?</a:t>
              </a:r>
            </a:p>
            <a:p>
              <a:pPr algn="ctr"/>
              <a:r>
                <a:rPr lang="en-US" sz="1200" b="1" dirty="0">
                  <a:solidFill>
                    <a:schemeClr val="tx2"/>
                  </a:solidFill>
                </a:rPr>
                <a:t>Function spaces?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0860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F5E8226F-D029-4E4F-9AAD-8D3BD75EBB75}"/>
              </a:ext>
            </a:extLst>
          </p:cNvPr>
          <p:cNvGrpSpPr/>
          <p:nvPr/>
        </p:nvGrpSpPr>
        <p:grpSpPr>
          <a:xfrm>
            <a:off x="676711" y="899726"/>
            <a:ext cx="8459031" cy="4590080"/>
            <a:chOff x="676711" y="899726"/>
            <a:chExt cx="8459031" cy="4590080"/>
          </a:xfrm>
        </p:grpSpPr>
        <p:sp>
          <p:nvSpPr>
            <p:cNvPr id="4" name="Rounded Rectangle 7">
              <a:extLst>
                <a:ext uri="{FF2B5EF4-FFF2-40B4-BE49-F238E27FC236}">
                  <a16:creationId xmlns:a16="http://schemas.microsoft.com/office/drawing/2014/main" id="{D358AA8B-8CD6-480F-8425-F60774101616}"/>
                </a:ext>
              </a:extLst>
            </p:cNvPr>
            <p:cNvSpPr/>
            <p:nvPr/>
          </p:nvSpPr>
          <p:spPr>
            <a:xfrm>
              <a:off x="676711" y="899726"/>
              <a:ext cx="6195849" cy="147817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400">
                <a:latin typeface="+mj-lt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ECE2312-86D7-4846-8082-5C0FD1CD4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14417" y="1246654"/>
              <a:ext cx="1448582" cy="8148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EF55CFE-063B-424B-A1AB-A889E70305A9}"/>
                </a:ext>
              </a:extLst>
            </p:cNvPr>
            <p:cNvSpPr txBox="1"/>
            <p:nvPr/>
          </p:nvSpPr>
          <p:spPr>
            <a:xfrm>
              <a:off x="977530" y="981481"/>
              <a:ext cx="17223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Self-Driving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2D88B84-D961-41CD-B862-716C7C08CF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0066"/>
            <a:stretch/>
          </p:blipFill>
          <p:spPr>
            <a:xfrm>
              <a:off x="2808312" y="1246654"/>
              <a:ext cx="2077231" cy="8148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BE9ED23-647A-4FF2-A68E-DC08D2968718}"/>
                </a:ext>
              </a:extLst>
            </p:cNvPr>
            <p:cNvSpPr/>
            <p:nvPr/>
          </p:nvSpPr>
          <p:spPr>
            <a:xfrm>
              <a:off x="4601751" y="1241660"/>
              <a:ext cx="283791" cy="1178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637C78-FDE9-4F56-9095-4411B073C874}"/>
                </a:ext>
              </a:extLst>
            </p:cNvPr>
            <p:cNvSpPr txBox="1"/>
            <p:nvPr/>
          </p:nvSpPr>
          <p:spPr>
            <a:xfrm>
              <a:off x="2757953" y="981481"/>
              <a:ext cx="21631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Machine Translation</a:t>
              </a:r>
            </a:p>
          </p:txBody>
        </p:sp>
        <p:pic>
          <p:nvPicPr>
            <p:cNvPr id="9" name="Picture 8" descr="A picture containing circuit&#10;&#10;Description automatically generated">
              <a:extLst>
                <a:ext uri="{FF2B5EF4-FFF2-40B4-BE49-F238E27FC236}">
                  <a16:creationId xmlns:a16="http://schemas.microsoft.com/office/drawing/2014/main" id="{18A7D6BB-5907-4035-A5C7-0445DA157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3831" y="1246654"/>
              <a:ext cx="1477172" cy="81482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C992D46-98AB-4A83-8BCD-299567180988}"/>
                </a:ext>
              </a:extLst>
            </p:cNvPr>
            <p:cNvSpPr txBox="1"/>
            <p:nvPr/>
          </p:nvSpPr>
          <p:spPr>
            <a:xfrm>
              <a:off x="5034186" y="981481"/>
              <a:ext cx="16164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Game-Playing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A33039-8151-423D-AEC1-6D7EF0EBDC0B}"/>
                </a:ext>
              </a:extLst>
            </p:cNvPr>
            <p:cNvSpPr txBox="1"/>
            <p:nvPr/>
          </p:nvSpPr>
          <p:spPr>
            <a:xfrm>
              <a:off x="7089989" y="1216094"/>
              <a:ext cx="204575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dirty="0"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Practical Success </a:t>
              </a:r>
              <a:br>
                <a:rPr lang="en-US" sz="1600" b="1" dirty="0"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 sz="1600" b="1" dirty="0"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vs.</a:t>
              </a:r>
              <a:br>
                <a:rPr lang="en-US" sz="1600" b="1" dirty="0"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 sz="1600" b="1" dirty="0"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Theoretical Mystery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8AA05D-8D69-46A1-9FD5-A8834A97F54D}"/>
                </a:ext>
              </a:extLst>
            </p:cNvPr>
            <p:cNvSpPr/>
            <p:nvPr/>
          </p:nvSpPr>
          <p:spPr>
            <a:xfrm>
              <a:off x="7088747" y="899726"/>
              <a:ext cx="79200" cy="1478174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600" dirty="0">
                <a:latin typeface="+mj-lt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4FC6089-813E-416A-9D7B-2E33B80C6C90}"/>
                </a:ext>
              </a:extLst>
            </p:cNvPr>
            <p:cNvSpPr txBox="1"/>
            <p:nvPr/>
          </p:nvSpPr>
          <p:spPr>
            <a:xfrm>
              <a:off x="7089989" y="3940196"/>
              <a:ext cx="1915011" cy="584775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Emerging Applications</a:t>
              </a:r>
              <a:endParaRPr lang="en-US" sz="1600" dirty="0"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A9F148D-1100-475F-AB38-E32DBF2BAA19}"/>
                </a:ext>
              </a:extLst>
            </p:cNvPr>
            <p:cNvSpPr/>
            <p:nvPr/>
          </p:nvSpPr>
          <p:spPr>
            <a:xfrm>
              <a:off x="7088059" y="2977006"/>
              <a:ext cx="80575" cy="25128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1600" dirty="0">
                <a:latin typeface="+mj-lt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68E15DEB-249F-474A-BEED-8426B03BC5C9}"/>
                </a:ext>
              </a:extLst>
            </p:cNvPr>
            <p:cNvSpPr/>
            <p:nvPr/>
          </p:nvSpPr>
          <p:spPr>
            <a:xfrm>
              <a:off x="676711" y="2977006"/>
              <a:ext cx="6195849" cy="251115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Science and Engineering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3489BE6-F86C-40EC-99B1-21700AA31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85878" y="3575258"/>
              <a:ext cx="897145" cy="7128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1F43AF9-9B68-414E-9799-F06580D20DF6}"/>
                </a:ext>
              </a:extLst>
            </p:cNvPr>
            <p:cNvSpPr txBox="1"/>
            <p:nvPr/>
          </p:nvSpPr>
          <p:spPr>
            <a:xfrm>
              <a:off x="894634" y="3344985"/>
              <a:ext cx="16726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>
                  <a:latin typeface="+mj-lt"/>
                </a:rPr>
                <a:t>Molecular Dynamics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DC12180-4676-44E1-95FF-7F3E193A3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61624" y="3577164"/>
              <a:ext cx="1106267" cy="70898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AA63519-37B5-485C-9C8E-66BBD205D2ED}"/>
                </a:ext>
              </a:extLst>
            </p:cNvPr>
            <p:cNvSpPr txBox="1"/>
            <p:nvPr/>
          </p:nvSpPr>
          <p:spPr>
            <a:xfrm>
              <a:off x="2878419" y="3344985"/>
              <a:ext cx="167267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>
                  <a:latin typeface="+mj-lt"/>
                </a:rPr>
                <a:t>Phase Transitions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F12146E-EE27-4071-A75C-231CFCAA21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73106" y="3575713"/>
              <a:ext cx="1107385" cy="71189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1DF514-8FAC-4E12-AAF5-30779E245DDD}"/>
                </a:ext>
              </a:extLst>
            </p:cNvPr>
            <p:cNvSpPr txBox="1"/>
            <p:nvPr/>
          </p:nvSpPr>
          <p:spPr>
            <a:xfrm>
              <a:off x="4862203" y="3344985"/>
              <a:ext cx="19370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dirty="0">
                  <a:latin typeface="+mj-lt"/>
                </a:rPr>
                <a:t>Conformational Changes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A1BFFA7-C877-49B8-AF58-D7AB5A172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09785" y="4401039"/>
              <a:ext cx="2929698" cy="104805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058D194-A4DA-411B-BFCC-A2BC79F926C0}"/>
                </a:ext>
              </a:extLst>
            </p:cNvPr>
            <p:cNvSpPr txBox="1"/>
            <p:nvPr/>
          </p:nvSpPr>
          <p:spPr>
            <a:xfrm>
              <a:off x="2477089" y="4518787"/>
              <a:ext cx="2300870" cy="36933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# of </a:t>
              </a:r>
              <a:r>
                <a:rPr lang="en-US" sz="900" i="1" dirty="0"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condensed </a:t>
              </a:r>
              <a:r>
                <a:rPr lang="en-US" sz="900" i="1" dirty="0" err="1"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mattter</a:t>
              </a:r>
              <a:r>
                <a:rPr lang="en-US" sz="900" dirty="0"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 papers on </a:t>
              </a:r>
              <a:r>
                <a:rPr lang="en-US" sz="900" dirty="0" err="1"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arXiv</a:t>
              </a:r>
              <a:r>
                <a:rPr lang="en-US" sz="900" dirty="0"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 containing “</a:t>
              </a:r>
              <a:r>
                <a:rPr lang="en-US" sz="900" i="1" dirty="0"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learning</a:t>
              </a:r>
              <a:r>
                <a:rPr lang="en-US" sz="900" dirty="0"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” in the title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2944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>
            <a:extLst>
              <a:ext uri="{FF2B5EF4-FFF2-40B4-BE49-F238E27FC236}">
                <a16:creationId xmlns:a16="http://schemas.microsoft.com/office/drawing/2014/main" id="{002A1F3F-679E-451E-8466-2AAB03D66194}"/>
              </a:ext>
            </a:extLst>
          </p:cNvPr>
          <p:cNvGrpSpPr/>
          <p:nvPr/>
        </p:nvGrpSpPr>
        <p:grpSpPr>
          <a:xfrm>
            <a:off x="8879340" y="2258737"/>
            <a:ext cx="2408871" cy="2094304"/>
            <a:chOff x="8879340" y="2258737"/>
            <a:chExt cx="2408871" cy="209430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6CD0C29-5D46-4971-AF90-C05FAABE5351}"/>
                </a:ext>
              </a:extLst>
            </p:cNvPr>
            <p:cNvSpPr txBox="1"/>
            <p:nvPr/>
          </p:nvSpPr>
          <p:spPr>
            <a:xfrm>
              <a:off x="8879340" y="2258737"/>
              <a:ext cx="2408871" cy="276999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+mj-lt"/>
                </a:rPr>
                <a:t>Stochastic Gradient Algorithm</a:t>
              </a: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509371D-06D8-4FAA-9B2C-95B94120F6DD}"/>
                </a:ext>
              </a:extLst>
            </p:cNvPr>
            <p:cNvGrpSpPr/>
            <p:nvPr/>
          </p:nvGrpSpPr>
          <p:grpSpPr>
            <a:xfrm>
              <a:off x="8900452" y="2593165"/>
              <a:ext cx="2366646" cy="1759876"/>
              <a:chOff x="7281446" y="2555631"/>
              <a:chExt cx="2366646" cy="1759876"/>
            </a:xfrm>
          </p:grpSpPr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0E987632-683D-4068-8C50-090BEBCEA5C9}"/>
                  </a:ext>
                </a:extLst>
              </p:cNvPr>
              <p:cNvCxnSpPr/>
              <p:nvPr/>
            </p:nvCxnSpPr>
            <p:spPr>
              <a:xfrm flipV="1">
                <a:off x="7608277" y="2555631"/>
                <a:ext cx="0" cy="1354322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ABBA74BC-D46C-4828-8DE3-9E535C7F54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6554" y="3898230"/>
                <a:ext cx="2051538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40673870-17F9-470D-A22A-92BC120FC4C6}"/>
                  </a:ext>
                </a:extLst>
              </p:cNvPr>
              <p:cNvSpPr/>
              <p:nvPr/>
            </p:nvSpPr>
            <p:spPr>
              <a:xfrm>
                <a:off x="7754109" y="2791863"/>
                <a:ext cx="1736428" cy="996868"/>
              </a:xfrm>
              <a:custGeom>
                <a:avLst/>
                <a:gdLst>
                  <a:gd name="connsiteX0" fmla="*/ 0 w 1736428"/>
                  <a:gd name="connsiteY0" fmla="*/ 0 h 996868"/>
                  <a:gd name="connsiteX1" fmla="*/ 58615 w 1736428"/>
                  <a:gd name="connsiteY1" fmla="*/ 11723 h 996868"/>
                  <a:gd name="connsiteX2" fmla="*/ 128954 w 1736428"/>
                  <a:gd name="connsiteY2" fmla="*/ 35170 h 996868"/>
                  <a:gd name="connsiteX3" fmla="*/ 152400 w 1736428"/>
                  <a:gd name="connsiteY3" fmla="*/ 70339 h 996868"/>
                  <a:gd name="connsiteX4" fmla="*/ 187569 w 1736428"/>
                  <a:gd name="connsiteY4" fmla="*/ 175847 h 996868"/>
                  <a:gd name="connsiteX5" fmla="*/ 199292 w 1736428"/>
                  <a:gd name="connsiteY5" fmla="*/ 211016 h 996868"/>
                  <a:gd name="connsiteX6" fmla="*/ 234462 w 1736428"/>
                  <a:gd name="connsiteY6" fmla="*/ 222739 h 996868"/>
                  <a:gd name="connsiteX7" fmla="*/ 339969 w 1736428"/>
                  <a:gd name="connsiteY7" fmla="*/ 187570 h 996868"/>
                  <a:gd name="connsiteX8" fmla="*/ 375139 w 1736428"/>
                  <a:gd name="connsiteY8" fmla="*/ 257908 h 996868"/>
                  <a:gd name="connsiteX9" fmla="*/ 398585 w 1736428"/>
                  <a:gd name="connsiteY9" fmla="*/ 293077 h 996868"/>
                  <a:gd name="connsiteX10" fmla="*/ 457200 w 1736428"/>
                  <a:gd name="connsiteY10" fmla="*/ 222739 h 996868"/>
                  <a:gd name="connsiteX11" fmla="*/ 480646 w 1736428"/>
                  <a:gd name="connsiteY11" fmla="*/ 187570 h 996868"/>
                  <a:gd name="connsiteX12" fmla="*/ 527539 w 1736428"/>
                  <a:gd name="connsiteY12" fmla="*/ 140677 h 996868"/>
                  <a:gd name="connsiteX13" fmla="*/ 562708 w 1736428"/>
                  <a:gd name="connsiteY13" fmla="*/ 246185 h 996868"/>
                  <a:gd name="connsiteX14" fmla="*/ 586154 w 1736428"/>
                  <a:gd name="connsiteY14" fmla="*/ 316523 h 996868"/>
                  <a:gd name="connsiteX15" fmla="*/ 597877 w 1736428"/>
                  <a:gd name="connsiteY15" fmla="*/ 351693 h 996868"/>
                  <a:gd name="connsiteX16" fmla="*/ 609600 w 1736428"/>
                  <a:gd name="connsiteY16" fmla="*/ 386862 h 996868"/>
                  <a:gd name="connsiteX17" fmla="*/ 621323 w 1736428"/>
                  <a:gd name="connsiteY17" fmla="*/ 422031 h 996868"/>
                  <a:gd name="connsiteX18" fmla="*/ 644769 w 1736428"/>
                  <a:gd name="connsiteY18" fmla="*/ 457200 h 996868"/>
                  <a:gd name="connsiteX19" fmla="*/ 679939 w 1736428"/>
                  <a:gd name="connsiteY19" fmla="*/ 574431 h 996868"/>
                  <a:gd name="connsiteX20" fmla="*/ 691662 w 1736428"/>
                  <a:gd name="connsiteY20" fmla="*/ 609600 h 996868"/>
                  <a:gd name="connsiteX21" fmla="*/ 715108 w 1736428"/>
                  <a:gd name="connsiteY21" fmla="*/ 656493 h 996868"/>
                  <a:gd name="connsiteX22" fmla="*/ 738554 w 1736428"/>
                  <a:gd name="connsiteY22" fmla="*/ 691662 h 996868"/>
                  <a:gd name="connsiteX23" fmla="*/ 750277 w 1736428"/>
                  <a:gd name="connsiteY23" fmla="*/ 726831 h 996868"/>
                  <a:gd name="connsiteX24" fmla="*/ 797169 w 1736428"/>
                  <a:gd name="connsiteY24" fmla="*/ 715108 h 996868"/>
                  <a:gd name="connsiteX25" fmla="*/ 844062 w 1736428"/>
                  <a:gd name="connsiteY25" fmla="*/ 644770 h 996868"/>
                  <a:gd name="connsiteX26" fmla="*/ 867508 w 1736428"/>
                  <a:gd name="connsiteY26" fmla="*/ 609600 h 996868"/>
                  <a:gd name="connsiteX27" fmla="*/ 937846 w 1736428"/>
                  <a:gd name="connsiteY27" fmla="*/ 562708 h 996868"/>
                  <a:gd name="connsiteX28" fmla="*/ 973015 w 1736428"/>
                  <a:gd name="connsiteY28" fmla="*/ 586154 h 996868"/>
                  <a:gd name="connsiteX29" fmla="*/ 984739 w 1736428"/>
                  <a:gd name="connsiteY29" fmla="*/ 633047 h 996868"/>
                  <a:gd name="connsiteX30" fmla="*/ 996462 w 1736428"/>
                  <a:gd name="connsiteY30" fmla="*/ 668216 h 996868"/>
                  <a:gd name="connsiteX31" fmla="*/ 1019908 w 1736428"/>
                  <a:gd name="connsiteY31" fmla="*/ 703385 h 996868"/>
                  <a:gd name="connsiteX32" fmla="*/ 1090246 w 1736428"/>
                  <a:gd name="connsiteY32" fmla="*/ 797170 h 996868"/>
                  <a:gd name="connsiteX33" fmla="*/ 1125415 w 1736428"/>
                  <a:gd name="connsiteY33" fmla="*/ 867508 h 996868"/>
                  <a:gd name="connsiteX34" fmla="*/ 1137139 w 1736428"/>
                  <a:gd name="connsiteY34" fmla="*/ 902677 h 996868"/>
                  <a:gd name="connsiteX35" fmla="*/ 1172308 w 1736428"/>
                  <a:gd name="connsiteY35" fmla="*/ 926123 h 996868"/>
                  <a:gd name="connsiteX36" fmla="*/ 1195754 w 1736428"/>
                  <a:gd name="connsiteY36" fmla="*/ 961293 h 996868"/>
                  <a:gd name="connsiteX37" fmla="*/ 1207477 w 1736428"/>
                  <a:gd name="connsiteY37" fmla="*/ 996462 h 996868"/>
                  <a:gd name="connsiteX38" fmla="*/ 1242646 w 1736428"/>
                  <a:gd name="connsiteY38" fmla="*/ 973016 h 996868"/>
                  <a:gd name="connsiteX39" fmla="*/ 1289539 w 1736428"/>
                  <a:gd name="connsiteY39" fmla="*/ 914400 h 996868"/>
                  <a:gd name="connsiteX40" fmla="*/ 1312985 w 1736428"/>
                  <a:gd name="connsiteY40" fmla="*/ 879231 h 996868"/>
                  <a:gd name="connsiteX41" fmla="*/ 1383323 w 1736428"/>
                  <a:gd name="connsiteY41" fmla="*/ 820616 h 996868"/>
                  <a:gd name="connsiteX42" fmla="*/ 1430215 w 1736428"/>
                  <a:gd name="connsiteY42" fmla="*/ 762000 h 996868"/>
                  <a:gd name="connsiteX43" fmla="*/ 1524000 w 1736428"/>
                  <a:gd name="connsiteY43" fmla="*/ 738554 h 996868"/>
                  <a:gd name="connsiteX44" fmla="*/ 1559169 w 1736428"/>
                  <a:gd name="connsiteY44" fmla="*/ 726831 h 996868"/>
                  <a:gd name="connsiteX45" fmla="*/ 1629508 w 1736428"/>
                  <a:gd name="connsiteY45" fmla="*/ 679939 h 996868"/>
                  <a:gd name="connsiteX46" fmla="*/ 1664677 w 1736428"/>
                  <a:gd name="connsiteY46" fmla="*/ 656493 h 996868"/>
                  <a:gd name="connsiteX47" fmla="*/ 1699846 w 1736428"/>
                  <a:gd name="connsiteY47" fmla="*/ 633047 h 996868"/>
                  <a:gd name="connsiteX48" fmla="*/ 1723292 w 1736428"/>
                  <a:gd name="connsiteY48" fmla="*/ 609600 h 996868"/>
                  <a:gd name="connsiteX49" fmla="*/ 1735015 w 1736428"/>
                  <a:gd name="connsiteY49" fmla="*/ 715108 h 996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1736428" h="996868">
                    <a:moveTo>
                      <a:pt x="0" y="0"/>
                    </a:moveTo>
                    <a:cubicBezTo>
                      <a:pt x="19538" y="3908"/>
                      <a:pt x="39392" y="6480"/>
                      <a:pt x="58615" y="11723"/>
                    </a:cubicBezTo>
                    <a:cubicBezTo>
                      <a:pt x="82459" y="18226"/>
                      <a:pt x="128954" y="35170"/>
                      <a:pt x="128954" y="35170"/>
                    </a:cubicBezTo>
                    <a:cubicBezTo>
                      <a:pt x="136769" y="46893"/>
                      <a:pt x="146678" y="57464"/>
                      <a:pt x="152400" y="70339"/>
                    </a:cubicBezTo>
                    <a:cubicBezTo>
                      <a:pt x="152404" y="70347"/>
                      <a:pt x="181706" y="158258"/>
                      <a:pt x="187569" y="175847"/>
                    </a:cubicBezTo>
                    <a:cubicBezTo>
                      <a:pt x="191477" y="187570"/>
                      <a:pt x="187569" y="207108"/>
                      <a:pt x="199292" y="211016"/>
                    </a:cubicBezTo>
                    <a:lnTo>
                      <a:pt x="234462" y="222739"/>
                    </a:lnTo>
                    <a:cubicBezTo>
                      <a:pt x="315082" y="168992"/>
                      <a:pt x="278067" y="166936"/>
                      <a:pt x="339969" y="187570"/>
                    </a:cubicBezTo>
                    <a:cubicBezTo>
                      <a:pt x="407162" y="288359"/>
                      <a:pt x="326602" y="160838"/>
                      <a:pt x="375139" y="257908"/>
                    </a:cubicBezTo>
                    <a:cubicBezTo>
                      <a:pt x="381440" y="270510"/>
                      <a:pt x="390770" y="281354"/>
                      <a:pt x="398585" y="293077"/>
                    </a:cubicBezTo>
                    <a:cubicBezTo>
                      <a:pt x="456797" y="205759"/>
                      <a:pt x="381981" y="313002"/>
                      <a:pt x="457200" y="222739"/>
                    </a:cubicBezTo>
                    <a:cubicBezTo>
                      <a:pt x="466220" y="211915"/>
                      <a:pt x="471477" y="198267"/>
                      <a:pt x="480646" y="187570"/>
                    </a:cubicBezTo>
                    <a:cubicBezTo>
                      <a:pt x="495032" y="170786"/>
                      <a:pt x="527539" y="140677"/>
                      <a:pt x="527539" y="140677"/>
                    </a:cubicBezTo>
                    <a:cubicBezTo>
                      <a:pt x="570526" y="226653"/>
                      <a:pt x="535437" y="146192"/>
                      <a:pt x="562708" y="246185"/>
                    </a:cubicBezTo>
                    <a:cubicBezTo>
                      <a:pt x="569211" y="270028"/>
                      <a:pt x="578339" y="293077"/>
                      <a:pt x="586154" y="316523"/>
                    </a:cubicBezTo>
                    <a:lnTo>
                      <a:pt x="597877" y="351693"/>
                    </a:lnTo>
                    <a:lnTo>
                      <a:pt x="609600" y="386862"/>
                    </a:lnTo>
                    <a:cubicBezTo>
                      <a:pt x="613508" y="398585"/>
                      <a:pt x="614468" y="411749"/>
                      <a:pt x="621323" y="422031"/>
                    </a:cubicBezTo>
                    <a:lnTo>
                      <a:pt x="644769" y="457200"/>
                    </a:lnTo>
                    <a:cubicBezTo>
                      <a:pt x="662487" y="528073"/>
                      <a:pt x="651396" y="488803"/>
                      <a:pt x="679939" y="574431"/>
                    </a:cubicBezTo>
                    <a:cubicBezTo>
                      <a:pt x="683847" y="586154"/>
                      <a:pt x="686136" y="598547"/>
                      <a:pt x="691662" y="609600"/>
                    </a:cubicBezTo>
                    <a:cubicBezTo>
                      <a:pt x="699477" y="625231"/>
                      <a:pt x="706438" y="641320"/>
                      <a:pt x="715108" y="656493"/>
                    </a:cubicBezTo>
                    <a:cubicBezTo>
                      <a:pt x="722098" y="668726"/>
                      <a:pt x="732253" y="679060"/>
                      <a:pt x="738554" y="691662"/>
                    </a:cubicBezTo>
                    <a:cubicBezTo>
                      <a:pt x="744080" y="702715"/>
                      <a:pt x="746369" y="715108"/>
                      <a:pt x="750277" y="726831"/>
                    </a:cubicBezTo>
                    <a:cubicBezTo>
                      <a:pt x="765908" y="722923"/>
                      <a:pt x="785044" y="725718"/>
                      <a:pt x="797169" y="715108"/>
                    </a:cubicBezTo>
                    <a:cubicBezTo>
                      <a:pt x="818376" y="696552"/>
                      <a:pt x="828431" y="668216"/>
                      <a:pt x="844062" y="644770"/>
                    </a:cubicBezTo>
                    <a:cubicBezTo>
                      <a:pt x="851878" y="633047"/>
                      <a:pt x="855785" y="617415"/>
                      <a:pt x="867508" y="609600"/>
                    </a:cubicBezTo>
                    <a:lnTo>
                      <a:pt x="937846" y="562708"/>
                    </a:lnTo>
                    <a:cubicBezTo>
                      <a:pt x="949569" y="570523"/>
                      <a:pt x="965200" y="574431"/>
                      <a:pt x="973015" y="586154"/>
                    </a:cubicBezTo>
                    <a:cubicBezTo>
                      <a:pt x="981952" y="599560"/>
                      <a:pt x="980313" y="617555"/>
                      <a:pt x="984739" y="633047"/>
                    </a:cubicBezTo>
                    <a:cubicBezTo>
                      <a:pt x="988134" y="644929"/>
                      <a:pt x="990936" y="657163"/>
                      <a:pt x="996462" y="668216"/>
                    </a:cubicBezTo>
                    <a:cubicBezTo>
                      <a:pt x="1002763" y="680818"/>
                      <a:pt x="1012441" y="691437"/>
                      <a:pt x="1019908" y="703385"/>
                    </a:cubicBezTo>
                    <a:cubicBezTo>
                      <a:pt x="1068463" y="781072"/>
                      <a:pt x="1035432" y="742355"/>
                      <a:pt x="1090246" y="797170"/>
                    </a:cubicBezTo>
                    <a:cubicBezTo>
                      <a:pt x="1119710" y="885561"/>
                      <a:pt x="1079967" y="776614"/>
                      <a:pt x="1125415" y="867508"/>
                    </a:cubicBezTo>
                    <a:cubicBezTo>
                      <a:pt x="1130941" y="878561"/>
                      <a:pt x="1129419" y="893028"/>
                      <a:pt x="1137139" y="902677"/>
                    </a:cubicBezTo>
                    <a:cubicBezTo>
                      <a:pt x="1145941" y="913679"/>
                      <a:pt x="1160585" y="918308"/>
                      <a:pt x="1172308" y="926123"/>
                    </a:cubicBezTo>
                    <a:cubicBezTo>
                      <a:pt x="1180123" y="937846"/>
                      <a:pt x="1189453" y="948691"/>
                      <a:pt x="1195754" y="961293"/>
                    </a:cubicBezTo>
                    <a:cubicBezTo>
                      <a:pt x="1201280" y="972346"/>
                      <a:pt x="1195489" y="993465"/>
                      <a:pt x="1207477" y="996462"/>
                    </a:cubicBezTo>
                    <a:cubicBezTo>
                      <a:pt x="1221146" y="999879"/>
                      <a:pt x="1230923" y="980831"/>
                      <a:pt x="1242646" y="973016"/>
                    </a:cubicBezTo>
                    <a:cubicBezTo>
                      <a:pt x="1314809" y="864772"/>
                      <a:pt x="1222721" y="997922"/>
                      <a:pt x="1289539" y="914400"/>
                    </a:cubicBezTo>
                    <a:cubicBezTo>
                      <a:pt x="1298341" y="903398"/>
                      <a:pt x="1303965" y="890055"/>
                      <a:pt x="1312985" y="879231"/>
                    </a:cubicBezTo>
                    <a:cubicBezTo>
                      <a:pt x="1341192" y="845382"/>
                      <a:pt x="1348743" y="843670"/>
                      <a:pt x="1383323" y="820616"/>
                    </a:cubicBezTo>
                    <a:cubicBezTo>
                      <a:pt x="1389669" y="811096"/>
                      <a:pt x="1415031" y="768074"/>
                      <a:pt x="1430215" y="762000"/>
                    </a:cubicBezTo>
                    <a:cubicBezTo>
                      <a:pt x="1460134" y="750032"/>
                      <a:pt x="1493430" y="748744"/>
                      <a:pt x="1524000" y="738554"/>
                    </a:cubicBezTo>
                    <a:cubicBezTo>
                      <a:pt x="1535723" y="734646"/>
                      <a:pt x="1548367" y="732832"/>
                      <a:pt x="1559169" y="726831"/>
                    </a:cubicBezTo>
                    <a:cubicBezTo>
                      <a:pt x="1583802" y="713146"/>
                      <a:pt x="1606062" y="695570"/>
                      <a:pt x="1629508" y="679939"/>
                    </a:cubicBezTo>
                    <a:lnTo>
                      <a:pt x="1664677" y="656493"/>
                    </a:lnTo>
                    <a:cubicBezTo>
                      <a:pt x="1676400" y="648678"/>
                      <a:pt x="1689884" y="643010"/>
                      <a:pt x="1699846" y="633047"/>
                    </a:cubicBezTo>
                    <a:lnTo>
                      <a:pt x="1723292" y="609600"/>
                    </a:lnTo>
                    <a:cubicBezTo>
                      <a:pt x="1742429" y="667013"/>
                      <a:pt x="1735015" y="632413"/>
                      <a:pt x="1735015" y="715108"/>
                    </a:cubicBezTo>
                  </a:path>
                </a:pathLst>
              </a:cu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E786A81-DCBE-47A7-95CB-012B3FDA21E8}"/>
                  </a:ext>
                </a:extLst>
              </p:cNvPr>
              <p:cNvSpPr txBox="1"/>
              <p:nvPr/>
            </p:nvSpPr>
            <p:spPr>
              <a:xfrm rot="16200000">
                <a:off x="6990095" y="3115578"/>
                <a:ext cx="890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latin typeface="+mj-lt"/>
                  </a:rPr>
                  <a:t>Loss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40FF40B-8BF7-4A92-BAEA-68629EA1F337}"/>
                  </a:ext>
                </a:extLst>
              </p:cNvPr>
              <p:cNvSpPr txBox="1"/>
              <p:nvPr/>
            </p:nvSpPr>
            <p:spPr>
              <a:xfrm>
                <a:off x="8177083" y="4007730"/>
                <a:ext cx="89047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latin typeface="+mj-lt"/>
                  </a:rPr>
                  <a:t>Epoch</a:t>
                </a:r>
              </a:p>
            </p:txBody>
          </p:sp>
        </p:grp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2ADBC07-9632-4406-9121-7DF103392C19}"/>
              </a:ext>
            </a:extLst>
          </p:cNvPr>
          <p:cNvGrpSpPr/>
          <p:nvPr/>
        </p:nvGrpSpPr>
        <p:grpSpPr>
          <a:xfrm>
            <a:off x="745859" y="2258737"/>
            <a:ext cx="3033415" cy="1673594"/>
            <a:chOff x="745859" y="2258737"/>
            <a:chExt cx="3033415" cy="167359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08DD77E-81A4-4D80-B890-651C83D892D1}"/>
                </a:ext>
              </a:extLst>
            </p:cNvPr>
            <p:cNvGrpSpPr/>
            <p:nvPr/>
          </p:nvGrpSpPr>
          <p:grpSpPr>
            <a:xfrm>
              <a:off x="745859" y="2591566"/>
              <a:ext cx="3033415" cy="410828"/>
              <a:chOff x="1466877" y="1947417"/>
              <a:chExt cx="3033415" cy="410828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D7A00E9E-7129-4BE1-A9A8-8FDF6CAC90B7}"/>
                  </a:ext>
                </a:extLst>
              </p:cNvPr>
              <p:cNvCxnSpPr>
                <a:stCxn id="15" idx="3"/>
                <a:endCxn id="16" idx="1"/>
              </p:cNvCxnSpPr>
              <p:nvPr/>
            </p:nvCxnSpPr>
            <p:spPr>
              <a:xfrm flipV="1">
                <a:off x="2101975" y="2166443"/>
                <a:ext cx="1675067" cy="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B683E7F-6907-4EF6-B7DD-D6FAFD4E4117}"/>
                  </a:ext>
                </a:extLst>
              </p:cNvPr>
              <p:cNvSpPr/>
              <p:nvPr/>
            </p:nvSpPr>
            <p:spPr>
              <a:xfrm>
                <a:off x="2227009" y="1947417"/>
                <a:ext cx="65494" cy="410828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967075F-6373-4D8D-93AE-AC6D30724424}"/>
                  </a:ext>
                </a:extLst>
              </p:cNvPr>
              <p:cNvSpPr/>
              <p:nvPr/>
            </p:nvSpPr>
            <p:spPr>
              <a:xfrm>
                <a:off x="2492956" y="1947417"/>
                <a:ext cx="65494" cy="410828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2B053C3-DCD8-49BE-B256-6088D3846294}"/>
                  </a:ext>
                </a:extLst>
              </p:cNvPr>
              <p:cNvSpPr/>
              <p:nvPr/>
            </p:nvSpPr>
            <p:spPr>
              <a:xfrm>
                <a:off x="2758904" y="1947417"/>
                <a:ext cx="65494" cy="410828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8E9119B-67D9-4F24-8054-C1EC40B4B149}"/>
                  </a:ext>
                </a:extLst>
              </p:cNvPr>
              <p:cNvSpPr/>
              <p:nvPr/>
            </p:nvSpPr>
            <p:spPr>
              <a:xfrm>
                <a:off x="3024851" y="1947417"/>
                <a:ext cx="65494" cy="410828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C839A2D-A0C1-40A0-AB4E-EA08ED556C14}"/>
                  </a:ext>
                </a:extLst>
              </p:cNvPr>
              <p:cNvSpPr/>
              <p:nvPr/>
            </p:nvSpPr>
            <p:spPr>
              <a:xfrm>
                <a:off x="3290798" y="1947417"/>
                <a:ext cx="65494" cy="410828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9F497B8-503C-443B-8BC7-B1BDFF15F92C}"/>
                  </a:ext>
                </a:extLst>
              </p:cNvPr>
              <p:cNvSpPr/>
              <p:nvPr/>
            </p:nvSpPr>
            <p:spPr>
              <a:xfrm>
                <a:off x="3556745" y="1947417"/>
                <a:ext cx="65494" cy="410828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20995DD-A707-4DC3-9EFB-D0654A969D0F}"/>
                  </a:ext>
                </a:extLst>
              </p:cNvPr>
              <p:cNvSpPr/>
              <p:nvPr/>
            </p:nvSpPr>
            <p:spPr>
              <a:xfrm>
                <a:off x="1466877" y="2047644"/>
                <a:ext cx="635098" cy="237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Input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825A504-8002-455A-AA2E-877BF5188B00}"/>
                  </a:ext>
                </a:extLst>
              </p:cNvPr>
              <p:cNvSpPr/>
              <p:nvPr/>
            </p:nvSpPr>
            <p:spPr>
              <a:xfrm>
                <a:off x="3777042" y="2047643"/>
                <a:ext cx="723250" cy="2376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Output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40014E6-E9A0-4DEF-A990-426B63F0568E}"/>
                </a:ext>
              </a:extLst>
            </p:cNvPr>
            <p:cNvSpPr txBox="1"/>
            <p:nvPr/>
          </p:nvSpPr>
          <p:spPr>
            <a:xfrm>
              <a:off x="1149095" y="2258737"/>
              <a:ext cx="2226942" cy="276999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+mj-lt"/>
                </a:rPr>
                <a:t>Deep NN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6B60836-09E8-4E59-9B72-55F759F7B483}"/>
                </a:ext>
              </a:extLst>
            </p:cNvPr>
            <p:cNvSpPr txBox="1"/>
            <p:nvPr/>
          </p:nvSpPr>
          <p:spPr>
            <a:xfrm>
              <a:off x="1149095" y="3184951"/>
              <a:ext cx="2226942" cy="276999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+mj-lt"/>
                </a:rPr>
                <a:t>Recurrent NN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AA2F449-2858-4971-BE1A-433C09D1D1FC}"/>
                </a:ext>
              </a:extLst>
            </p:cNvPr>
            <p:cNvGrpSpPr/>
            <p:nvPr/>
          </p:nvGrpSpPr>
          <p:grpSpPr>
            <a:xfrm>
              <a:off x="745859" y="3521503"/>
              <a:ext cx="3033415" cy="410828"/>
              <a:chOff x="753767" y="3487402"/>
              <a:chExt cx="3033415" cy="410828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E6AFD71D-B4DF-448B-9F07-8093F695B089}"/>
                  </a:ext>
                </a:extLst>
              </p:cNvPr>
              <p:cNvCxnSpPr>
                <a:stCxn id="44" idx="3"/>
                <a:endCxn id="45" idx="1"/>
              </p:cNvCxnSpPr>
              <p:nvPr/>
            </p:nvCxnSpPr>
            <p:spPr>
              <a:xfrm flipV="1">
                <a:off x="1388865" y="3736806"/>
                <a:ext cx="1675067" cy="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B2B3D4F-4CA5-4227-BDCF-D7395FCAA5FC}"/>
                  </a:ext>
                </a:extLst>
              </p:cNvPr>
              <p:cNvSpPr/>
              <p:nvPr/>
            </p:nvSpPr>
            <p:spPr>
              <a:xfrm>
                <a:off x="753767" y="3618007"/>
                <a:ext cx="635098" cy="237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Input</a:t>
                </a: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CFF8D11-C7E8-4BFF-B700-D86272FB6C4D}"/>
                  </a:ext>
                </a:extLst>
              </p:cNvPr>
              <p:cNvSpPr/>
              <p:nvPr/>
            </p:nvSpPr>
            <p:spPr>
              <a:xfrm>
                <a:off x="3063932" y="3618006"/>
                <a:ext cx="723250" cy="2376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Output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ADCBFA03-F66E-4EB2-9EFE-2A9402CDBCAA}"/>
                  </a:ext>
                </a:extLst>
              </p:cNvPr>
              <p:cNvSpPr/>
              <p:nvPr/>
            </p:nvSpPr>
            <p:spPr>
              <a:xfrm>
                <a:off x="1827663" y="3487402"/>
                <a:ext cx="797469" cy="410828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cxnSp>
            <p:nvCxnSpPr>
              <p:cNvPr id="60" name="Connector: Elbow 59">
                <a:extLst>
                  <a:ext uri="{FF2B5EF4-FFF2-40B4-BE49-F238E27FC236}">
                    <a16:creationId xmlns:a16="http://schemas.microsoft.com/office/drawing/2014/main" id="{C8ECE9E8-71F8-4E90-8241-2C13412E492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H="1">
                <a:off x="1827662" y="3821769"/>
                <a:ext cx="797469" cy="12700"/>
              </a:xfrm>
              <a:prstGeom prst="bentConnector5">
                <a:avLst>
                  <a:gd name="adj1" fmla="val -28666"/>
                  <a:gd name="adj2" fmla="val -2582567"/>
                  <a:gd name="adj3" fmla="val 128666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14FE6D5-0A8D-476C-9D9F-C836B10597AB}"/>
              </a:ext>
            </a:extLst>
          </p:cNvPr>
          <p:cNvGrpSpPr/>
          <p:nvPr/>
        </p:nvGrpSpPr>
        <p:grpSpPr>
          <a:xfrm>
            <a:off x="4243399" y="2258737"/>
            <a:ext cx="3965516" cy="1952386"/>
            <a:chOff x="4243399" y="2258737"/>
            <a:chExt cx="3965516" cy="1952386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A773181-17CD-4BB1-9C07-510634110A5B}"/>
                </a:ext>
              </a:extLst>
            </p:cNvPr>
            <p:cNvSpPr txBox="1"/>
            <p:nvPr/>
          </p:nvSpPr>
          <p:spPr>
            <a:xfrm>
              <a:off x="4624857" y="2258737"/>
              <a:ext cx="33310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+mj-lt"/>
                </a:rPr>
                <a:t>Data in Scientific Applications</a:t>
              </a: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0F24E0D6-E20C-4914-9577-AD1A3CF45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52974" y="2861168"/>
              <a:ext cx="1424456" cy="1349955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3854761-0865-4BA1-85B6-FF7CD967E441}"/>
                </a:ext>
              </a:extLst>
            </p:cNvPr>
            <p:cNvSpPr txBox="1"/>
            <p:nvPr/>
          </p:nvSpPr>
          <p:spPr>
            <a:xfrm>
              <a:off x="4243399" y="2487302"/>
              <a:ext cx="191855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i="1" dirty="0">
                  <a:latin typeface="+mj-lt"/>
                </a:rPr>
                <a:t>Conformational changes in macromolecules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C9A5226-3239-4444-BB96-BFCCEA656A92}"/>
                </a:ext>
              </a:extLst>
            </p:cNvPr>
            <p:cNvSpPr txBox="1"/>
            <p:nvPr/>
          </p:nvSpPr>
          <p:spPr>
            <a:xfrm>
              <a:off x="6290358" y="2487302"/>
              <a:ext cx="191855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i="1" dirty="0">
                  <a:latin typeface="+mj-lt"/>
                </a:rPr>
                <a:t>Damage evolution</a:t>
              </a:r>
            </a:p>
            <a:p>
              <a:pPr algn="ctr"/>
              <a:r>
                <a:rPr lang="en-US" sz="1200" i="1" dirty="0">
                  <a:latin typeface="+mj-lt"/>
                </a:rPr>
                <a:t>In self-healing materials</a:t>
              </a:r>
            </a:p>
          </p:txBody>
        </p:sp>
        <p:pic>
          <p:nvPicPr>
            <p:cNvPr id="74" name="Picture 2">
              <a:extLst>
                <a:ext uri="{FF2B5EF4-FFF2-40B4-BE49-F238E27FC236}">
                  <a16:creationId xmlns:a16="http://schemas.microsoft.com/office/drawing/2014/main" id="{68C7E7D5-42F0-4BBF-91FF-65D31AEC6FC2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5589" y="3070602"/>
              <a:ext cx="345575" cy="9310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3">
              <a:extLst>
                <a:ext uri="{FF2B5EF4-FFF2-40B4-BE49-F238E27FC236}">
                  <a16:creationId xmlns:a16="http://schemas.microsoft.com/office/drawing/2014/main" id="{75C66D50-3766-4441-8845-35151132B320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6849" y="3070602"/>
              <a:ext cx="345575" cy="9310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4">
              <a:extLst>
                <a:ext uri="{FF2B5EF4-FFF2-40B4-BE49-F238E27FC236}">
                  <a16:creationId xmlns:a16="http://schemas.microsoft.com/office/drawing/2014/main" id="{ECF46C55-9D80-407E-BDD4-435474876C2C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8109" y="3070602"/>
              <a:ext cx="345575" cy="9310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15086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0F8E9FCD-3730-426F-862B-12821C86C3C0}"/>
              </a:ext>
            </a:extLst>
          </p:cNvPr>
          <p:cNvGrpSpPr/>
          <p:nvPr/>
        </p:nvGrpSpPr>
        <p:grpSpPr>
          <a:xfrm>
            <a:off x="4678588" y="1594862"/>
            <a:ext cx="3033415" cy="1196369"/>
            <a:chOff x="5147511" y="950092"/>
            <a:chExt cx="3033415" cy="119636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EA4E453-DD6D-4BDF-B399-132ED03A505C}"/>
                </a:ext>
              </a:extLst>
            </p:cNvPr>
            <p:cNvGrpSpPr/>
            <p:nvPr/>
          </p:nvGrpSpPr>
          <p:grpSpPr>
            <a:xfrm>
              <a:off x="5355196" y="1657769"/>
              <a:ext cx="2529889" cy="488692"/>
              <a:chOff x="5355196" y="1657769"/>
              <a:chExt cx="2529889" cy="488692"/>
            </a:xfrm>
          </p:grpSpPr>
          <p:sp>
            <p:nvSpPr>
              <p:cNvPr id="3" name="Left Brace 2">
                <a:extLst>
                  <a:ext uri="{FF2B5EF4-FFF2-40B4-BE49-F238E27FC236}">
                    <a16:creationId xmlns:a16="http://schemas.microsoft.com/office/drawing/2014/main" id="{1F478155-EA72-4E0A-B608-2FFB1274F69E}"/>
                  </a:ext>
                </a:extLst>
              </p:cNvPr>
              <p:cNvSpPr/>
              <p:nvPr/>
            </p:nvSpPr>
            <p:spPr>
              <a:xfrm rot="5400000" flipH="1">
                <a:off x="6501341" y="939037"/>
                <a:ext cx="237601" cy="1675066"/>
              </a:xfrm>
              <a:prstGeom prst="leftBrac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D321D8-BD21-4A0B-9094-C10BC28786BE}"/>
                  </a:ext>
                </a:extLst>
              </p:cNvPr>
              <p:cNvSpPr txBox="1"/>
              <p:nvPr/>
            </p:nvSpPr>
            <p:spPr>
              <a:xfrm>
                <a:off x="5355196" y="1869462"/>
                <a:ext cx="2529889" cy="276999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accent1"/>
                    </a:solidFill>
                    <a:latin typeface="+mj-lt"/>
                  </a:rPr>
                  <a:t>Dynamical Evolution of Features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B225FEA-FD86-4FBF-A244-EC700F2F6FF1}"/>
                </a:ext>
              </a:extLst>
            </p:cNvPr>
            <p:cNvGrpSpPr/>
            <p:nvPr/>
          </p:nvGrpSpPr>
          <p:grpSpPr>
            <a:xfrm>
              <a:off x="5147511" y="950092"/>
              <a:ext cx="3033415" cy="743657"/>
              <a:chOff x="5147511" y="950092"/>
              <a:chExt cx="3033415" cy="743657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92FCE531-E545-4E3C-BACE-1DA5C439796D}"/>
                  </a:ext>
                </a:extLst>
              </p:cNvPr>
              <p:cNvGrpSpPr/>
              <p:nvPr/>
            </p:nvGrpSpPr>
            <p:grpSpPr>
              <a:xfrm>
                <a:off x="5147511" y="1282921"/>
                <a:ext cx="3033415" cy="410828"/>
                <a:chOff x="1466877" y="1947417"/>
                <a:chExt cx="3033415" cy="410828"/>
              </a:xfrm>
            </p:grpSpPr>
            <p:cxnSp>
              <p:nvCxnSpPr>
                <p:cNvPr id="8" name="Straight Arrow Connector 7">
                  <a:extLst>
                    <a:ext uri="{FF2B5EF4-FFF2-40B4-BE49-F238E27FC236}">
                      <a16:creationId xmlns:a16="http://schemas.microsoft.com/office/drawing/2014/main" id="{EE8BCA9F-EFE5-4ACE-9283-3DAC5A5D1F9B}"/>
                    </a:ext>
                  </a:extLst>
                </p:cNvPr>
                <p:cNvCxnSpPr>
                  <a:stCxn id="15" idx="3"/>
                  <a:endCxn id="16" idx="1"/>
                </p:cNvCxnSpPr>
                <p:nvPr/>
              </p:nvCxnSpPr>
              <p:spPr>
                <a:xfrm flipV="1">
                  <a:off x="2101975" y="2166443"/>
                  <a:ext cx="1675067" cy="1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4E17626A-D919-4CE7-BDDF-A30EC1F6DE64}"/>
                    </a:ext>
                  </a:extLst>
                </p:cNvPr>
                <p:cNvSpPr/>
                <p:nvPr/>
              </p:nvSpPr>
              <p:spPr>
                <a:xfrm>
                  <a:off x="2227009" y="1947417"/>
                  <a:ext cx="65494" cy="410828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42CE791B-EA13-420D-B838-407F04BE3196}"/>
                    </a:ext>
                  </a:extLst>
                </p:cNvPr>
                <p:cNvSpPr/>
                <p:nvPr/>
              </p:nvSpPr>
              <p:spPr>
                <a:xfrm>
                  <a:off x="2492956" y="1947417"/>
                  <a:ext cx="65494" cy="410828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F5357E62-565D-4EEF-BC6D-B28C31816CF0}"/>
                    </a:ext>
                  </a:extLst>
                </p:cNvPr>
                <p:cNvSpPr/>
                <p:nvPr/>
              </p:nvSpPr>
              <p:spPr>
                <a:xfrm>
                  <a:off x="2758904" y="1947417"/>
                  <a:ext cx="65494" cy="410828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B2C5F36-8F9C-4C57-9581-753371591B01}"/>
                    </a:ext>
                  </a:extLst>
                </p:cNvPr>
                <p:cNvSpPr/>
                <p:nvPr/>
              </p:nvSpPr>
              <p:spPr>
                <a:xfrm>
                  <a:off x="3024851" y="1947417"/>
                  <a:ext cx="65494" cy="410828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1577B96-D14F-499A-86AA-6DD38A7BDF01}"/>
                    </a:ext>
                  </a:extLst>
                </p:cNvPr>
                <p:cNvSpPr/>
                <p:nvPr/>
              </p:nvSpPr>
              <p:spPr>
                <a:xfrm>
                  <a:off x="3290798" y="1947417"/>
                  <a:ext cx="65494" cy="410828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D33CB307-62A3-48E9-8701-792EB82FFA0B}"/>
                    </a:ext>
                  </a:extLst>
                </p:cNvPr>
                <p:cNvSpPr/>
                <p:nvPr/>
              </p:nvSpPr>
              <p:spPr>
                <a:xfrm>
                  <a:off x="3556745" y="1947417"/>
                  <a:ext cx="65494" cy="410828"/>
                </a:xfrm>
                <a:prstGeom prst="rect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3E8CBBF2-7CE6-4B1A-985C-A9504D76A61A}"/>
                    </a:ext>
                  </a:extLst>
                </p:cNvPr>
                <p:cNvSpPr/>
                <p:nvPr/>
              </p:nvSpPr>
              <p:spPr>
                <a:xfrm>
                  <a:off x="1466877" y="2047644"/>
                  <a:ext cx="635098" cy="23760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+mj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Input</a:t>
                  </a: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F2E0751-BF98-4902-A5B3-565E9C886720}"/>
                    </a:ext>
                  </a:extLst>
                </p:cNvPr>
                <p:cNvSpPr/>
                <p:nvPr/>
              </p:nvSpPr>
              <p:spPr>
                <a:xfrm>
                  <a:off x="3777042" y="2047643"/>
                  <a:ext cx="723250" cy="23760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+mj-lt"/>
                      <a:ea typeface="Open Sans" panose="020B0606030504020204" pitchFamily="34" charset="0"/>
                      <a:cs typeface="Open Sans" panose="020B0606030504020204" pitchFamily="34" charset="0"/>
                    </a:rPr>
                    <a:t>Output</a:t>
                  </a:r>
                </a:p>
              </p:txBody>
            </p: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AB89917-C17A-4780-B7F1-A4F41DFC7505}"/>
                  </a:ext>
                </a:extLst>
              </p:cNvPr>
              <p:cNvSpPr txBox="1"/>
              <p:nvPr/>
            </p:nvSpPr>
            <p:spPr>
              <a:xfrm>
                <a:off x="5550747" y="950092"/>
                <a:ext cx="2226942" cy="276999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latin typeface="+mj-lt"/>
                  </a:rPr>
                  <a:t>Deep Neural Network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23520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46D09808-331E-4998-8D13-F3A3B79297CF}"/>
              </a:ext>
            </a:extLst>
          </p:cNvPr>
          <p:cNvGrpSpPr/>
          <p:nvPr/>
        </p:nvGrpSpPr>
        <p:grpSpPr>
          <a:xfrm>
            <a:off x="1336429" y="1083388"/>
            <a:ext cx="9144002" cy="3730944"/>
            <a:chOff x="1336429" y="1083388"/>
            <a:chExt cx="9144002" cy="3730944"/>
          </a:xfrm>
        </p:grpSpPr>
        <p:sp>
          <p:nvSpPr>
            <p:cNvPr id="3" name="Down Arrow 44">
              <a:extLst>
                <a:ext uri="{FF2B5EF4-FFF2-40B4-BE49-F238E27FC236}">
                  <a16:creationId xmlns:a16="http://schemas.microsoft.com/office/drawing/2014/main" id="{A41CD582-E90D-470C-B42F-806609F407EE}"/>
                </a:ext>
              </a:extLst>
            </p:cNvPr>
            <p:cNvSpPr/>
            <p:nvPr/>
          </p:nvSpPr>
          <p:spPr>
            <a:xfrm rot="16200000" flipH="1">
              <a:off x="5567797" y="-1231770"/>
              <a:ext cx="479409" cy="7954361"/>
            </a:xfrm>
            <a:prstGeom prst="downArrow">
              <a:avLst/>
            </a:prstGeom>
            <a:gradFill flip="none" rotWithShape="1">
              <a:gsLst>
                <a:gs pos="0">
                  <a:srgbClr val="FF9999"/>
                </a:gs>
                <a:gs pos="48000">
                  <a:schemeClr val="accent4">
                    <a:lumMod val="60000"/>
                    <a:lumOff val="40000"/>
                  </a:schemeClr>
                </a:gs>
                <a:gs pos="100000">
                  <a:schemeClr val="accent4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9B47EC2-04B0-4083-8FC6-72774FCCAE32}"/>
                </a:ext>
              </a:extLst>
            </p:cNvPr>
            <p:cNvSpPr txBox="1"/>
            <p:nvPr/>
          </p:nvSpPr>
          <p:spPr>
            <a:xfrm>
              <a:off x="1336429" y="2606260"/>
              <a:ext cx="91440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Continuum Idealization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640DDBA-B900-4046-89F8-93635C2CB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00538" y="4042376"/>
              <a:ext cx="867597" cy="77195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6299403-89E5-4FCE-BAEE-250255D1F753}"/>
                </a:ext>
              </a:extLst>
            </p:cNvPr>
            <p:cNvSpPr txBox="1"/>
            <p:nvPr/>
          </p:nvSpPr>
          <p:spPr>
            <a:xfrm>
              <a:off x="2121873" y="4243688"/>
              <a:ext cx="1028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Fluids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5911911-F2A3-41EA-BA32-590D51ACA6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5419" y="2057601"/>
              <a:ext cx="1675067" cy="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6729A99-23B6-48FD-B243-4A5A0F664C81}"/>
                </a:ext>
              </a:extLst>
            </p:cNvPr>
            <p:cNvSpPr/>
            <p:nvPr/>
          </p:nvSpPr>
          <p:spPr>
            <a:xfrm>
              <a:off x="2590453" y="1852185"/>
              <a:ext cx="65494" cy="41082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367F6F3-66D4-4638-9171-B8199B83E34E}"/>
                </a:ext>
              </a:extLst>
            </p:cNvPr>
            <p:cNvSpPr/>
            <p:nvPr/>
          </p:nvSpPr>
          <p:spPr>
            <a:xfrm>
              <a:off x="2856400" y="1852185"/>
              <a:ext cx="65494" cy="41082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DDD3D38-20B0-4EC4-ABCA-64E1D2174F1A}"/>
                </a:ext>
              </a:extLst>
            </p:cNvPr>
            <p:cNvSpPr/>
            <p:nvPr/>
          </p:nvSpPr>
          <p:spPr>
            <a:xfrm>
              <a:off x="3122348" y="1852185"/>
              <a:ext cx="65494" cy="41082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6BF3E1-D608-4932-AACA-34C6B6F335D3}"/>
                </a:ext>
              </a:extLst>
            </p:cNvPr>
            <p:cNvSpPr/>
            <p:nvPr/>
          </p:nvSpPr>
          <p:spPr>
            <a:xfrm>
              <a:off x="3388295" y="1852185"/>
              <a:ext cx="65494" cy="41082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18D8647-B3C7-4106-8400-D598D78CEB2C}"/>
                </a:ext>
              </a:extLst>
            </p:cNvPr>
            <p:cNvSpPr/>
            <p:nvPr/>
          </p:nvSpPr>
          <p:spPr>
            <a:xfrm>
              <a:off x="3654242" y="1852185"/>
              <a:ext cx="65494" cy="41082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E9AA6AC-4CF1-4EDC-9E9D-B017AFAC95C9}"/>
                </a:ext>
              </a:extLst>
            </p:cNvPr>
            <p:cNvSpPr/>
            <p:nvPr/>
          </p:nvSpPr>
          <p:spPr>
            <a:xfrm>
              <a:off x="3920189" y="1852185"/>
              <a:ext cx="65494" cy="41082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16AAE5B-1F56-4556-AD4A-BEC3032C4889}"/>
                </a:ext>
              </a:extLst>
            </p:cNvPr>
            <p:cNvSpPr/>
            <p:nvPr/>
          </p:nvSpPr>
          <p:spPr>
            <a:xfrm>
              <a:off x="1830321" y="1938799"/>
              <a:ext cx="635098" cy="237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Input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A17814B-9F90-459F-A421-DF96A5A72A78}"/>
                </a:ext>
              </a:extLst>
            </p:cNvPr>
            <p:cNvSpPr/>
            <p:nvPr/>
          </p:nvSpPr>
          <p:spPr>
            <a:xfrm>
              <a:off x="4140486" y="1938799"/>
              <a:ext cx="723250" cy="2376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Output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D2ADCA9-81F6-4560-8EE0-96C6889185F6}"/>
                </a:ext>
              </a:extLst>
            </p:cNvPr>
            <p:cNvSpPr txBox="1"/>
            <p:nvPr/>
          </p:nvSpPr>
          <p:spPr>
            <a:xfrm>
              <a:off x="1673487" y="1083388"/>
              <a:ext cx="3355719" cy="33855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+mj-lt"/>
                </a:rPr>
                <a:t>Deep (Residual) Neural Network</a:t>
              </a:r>
            </a:p>
          </p:txBody>
        </p:sp>
        <p:sp>
          <p:nvSpPr>
            <p:cNvPr id="20" name="Down Arrow 44">
              <a:extLst>
                <a:ext uri="{FF2B5EF4-FFF2-40B4-BE49-F238E27FC236}">
                  <a16:creationId xmlns:a16="http://schemas.microsoft.com/office/drawing/2014/main" id="{05D43BB7-925F-475A-9FA3-3EC4F0264A89}"/>
                </a:ext>
              </a:extLst>
            </p:cNvPr>
            <p:cNvSpPr/>
            <p:nvPr/>
          </p:nvSpPr>
          <p:spPr>
            <a:xfrm rot="16200000" flipH="1">
              <a:off x="3251279" y="1559621"/>
              <a:ext cx="99801" cy="1671521"/>
            </a:xfrm>
            <a:prstGeom prst="downArrow">
              <a:avLst/>
            </a:prstGeom>
            <a:gradFill flip="none" rotWithShape="1">
              <a:gsLst>
                <a:gs pos="0">
                  <a:srgbClr val="FF9999"/>
                </a:gs>
                <a:gs pos="48000">
                  <a:schemeClr val="accent4">
                    <a:lumMod val="60000"/>
                    <a:lumOff val="40000"/>
                  </a:schemeClr>
                </a:gs>
                <a:gs pos="100000">
                  <a:schemeClr val="accent4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6277541-CA8A-4A0B-952F-77021188D96F}"/>
                </a:ext>
              </a:extLst>
            </p:cNvPr>
            <p:cNvSpPr txBox="1"/>
            <p:nvPr/>
          </p:nvSpPr>
          <p:spPr>
            <a:xfrm>
              <a:off x="2710643" y="2228707"/>
              <a:ext cx="12047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atin typeface="+mj-lt"/>
                </a:rPr>
                <a:t>Composition</a:t>
              </a:r>
            </a:p>
          </p:txBody>
        </p:sp>
        <p:sp>
          <p:nvSpPr>
            <p:cNvPr id="23" name="Down Arrow 44">
              <a:extLst>
                <a:ext uri="{FF2B5EF4-FFF2-40B4-BE49-F238E27FC236}">
                  <a16:creationId xmlns:a16="http://schemas.microsoft.com/office/drawing/2014/main" id="{A0588466-30BF-4381-A590-B0FAC9B5AA5A}"/>
                </a:ext>
              </a:extLst>
            </p:cNvPr>
            <p:cNvSpPr/>
            <p:nvPr/>
          </p:nvSpPr>
          <p:spPr>
            <a:xfrm rot="16200000" flipH="1">
              <a:off x="8118300" y="1559621"/>
              <a:ext cx="99801" cy="1671521"/>
            </a:xfrm>
            <a:prstGeom prst="downArrow">
              <a:avLst/>
            </a:prstGeom>
            <a:gradFill flip="none" rotWithShape="1">
              <a:gsLst>
                <a:gs pos="0">
                  <a:srgbClr val="FF9999"/>
                </a:gs>
                <a:gs pos="48000">
                  <a:schemeClr val="accent4">
                    <a:lumMod val="60000"/>
                    <a:lumOff val="40000"/>
                  </a:schemeClr>
                </a:gs>
                <a:gs pos="100000">
                  <a:schemeClr val="accent4">
                    <a:lumMod val="20000"/>
                    <a:lumOff val="8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2A40F5-93CF-4D3A-8D23-CBD2D26732F1}"/>
                </a:ext>
              </a:extLst>
            </p:cNvPr>
            <p:cNvSpPr txBox="1"/>
            <p:nvPr/>
          </p:nvSpPr>
          <p:spPr>
            <a:xfrm>
              <a:off x="7648002" y="2228707"/>
              <a:ext cx="104640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atin typeface="+mj-lt"/>
                </a:rPr>
                <a:t>Dynamics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4C00C80-8EE9-42A0-B60A-ECC274F6EDD0}"/>
                </a:ext>
              </a:extLst>
            </p:cNvPr>
            <p:cNvCxnSpPr>
              <a:cxnSpLocks/>
            </p:cNvCxnSpPr>
            <p:nvPr/>
          </p:nvCxnSpPr>
          <p:spPr>
            <a:xfrm>
              <a:off x="7286591" y="2057599"/>
              <a:ext cx="1675067" cy="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6052DC1-705D-4C9F-B08D-40C4C861CDC4}"/>
                </a:ext>
              </a:extLst>
            </p:cNvPr>
            <p:cNvSpPr/>
            <p:nvPr/>
          </p:nvSpPr>
          <p:spPr>
            <a:xfrm>
              <a:off x="7411625" y="1852185"/>
              <a:ext cx="1395230" cy="41082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+mj-lt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3EA437E-45AD-40E6-ADF7-88993D0AF36D}"/>
                </a:ext>
              </a:extLst>
            </p:cNvPr>
            <p:cNvSpPr/>
            <p:nvPr/>
          </p:nvSpPr>
          <p:spPr>
            <a:xfrm>
              <a:off x="6651493" y="1938799"/>
              <a:ext cx="635098" cy="237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Input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DC977C7-DE22-42BF-B206-EF917AE039EF}"/>
                </a:ext>
              </a:extLst>
            </p:cNvPr>
            <p:cNvSpPr/>
            <p:nvPr/>
          </p:nvSpPr>
          <p:spPr>
            <a:xfrm>
              <a:off x="8961658" y="1938799"/>
              <a:ext cx="723250" cy="2376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Output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1C60BE0-359F-46DF-8AA4-969955726DDA}"/>
                </a:ext>
              </a:extLst>
            </p:cNvPr>
            <p:cNvSpPr txBox="1"/>
            <p:nvPr/>
          </p:nvSpPr>
          <p:spPr>
            <a:xfrm>
              <a:off x="6306353" y="1083388"/>
              <a:ext cx="3576204" cy="33855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atin typeface="+mj-lt"/>
                </a:rPr>
                <a:t>Continuous-time Dynamical System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FECEC0C-2978-4BB3-980A-FFB949C1A799}"/>
                    </a:ext>
                  </a:extLst>
                </p:cNvPr>
                <p:cNvSpPr txBox="1"/>
                <p:nvPr/>
              </p:nvSpPr>
              <p:spPr>
                <a:xfrm>
                  <a:off x="6979909" y="1384233"/>
                  <a:ext cx="2359706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G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SG" sz="16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SG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SG" sz="16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d>
                          <m:d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SG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SG" sz="16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SG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1600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  <m:sub>
                                <m:r>
                                  <a:rPr lang="en-SG" sz="16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600" b="1" dirty="0"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FECEC0C-2978-4BB3-980A-FFB949C1A7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9909" y="1384233"/>
                  <a:ext cx="2359706" cy="338554"/>
                </a:xfrm>
                <a:prstGeom prst="rect">
                  <a:avLst/>
                </a:prstGeom>
                <a:blipFill>
                  <a:blip r:embed="rId3"/>
                  <a:stretch>
                    <a:fillRect b="-89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Arrow: Right 31">
              <a:extLst>
                <a:ext uri="{FF2B5EF4-FFF2-40B4-BE49-F238E27FC236}">
                  <a16:creationId xmlns:a16="http://schemas.microsoft.com/office/drawing/2014/main" id="{B2A8617C-1C64-45CC-AEBC-F6C5424C8F74}"/>
                </a:ext>
              </a:extLst>
            </p:cNvPr>
            <p:cNvSpPr/>
            <p:nvPr/>
          </p:nvSpPr>
          <p:spPr>
            <a:xfrm>
              <a:off x="5623832" y="1938799"/>
              <a:ext cx="279481" cy="237600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97232C0-C818-4E47-B185-C723A7B742AF}"/>
                    </a:ext>
                  </a:extLst>
                </p:cNvPr>
                <p:cNvSpPr txBox="1"/>
                <p:nvPr/>
              </p:nvSpPr>
              <p:spPr>
                <a:xfrm>
                  <a:off x="6359336" y="3434667"/>
                  <a:ext cx="157402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1" i="0" smtClean="0">
                            <a:latin typeface="Cambria Math" panose="02040503050406030204" pitchFamily="18" charset="0"/>
                          </a:rPr>
                          <m:t>𝛁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acc>
                          <m:accPr>
                            <m:chr m:val="̈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oMath>
                    </m:oMathPara>
                  </a14:m>
                  <a:endParaRPr lang="en-US" sz="16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A97232C0-C818-4E47-B185-C723A7B742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9336" y="3434667"/>
                  <a:ext cx="1574024" cy="338554"/>
                </a:xfrm>
                <a:prstGeom prst="rect">
                  <a:avLst/>
                </a:prstGeom>
                <a:blipFill>
                  <a:blip r:embed="rId4"/>
                  <a:stretch>
                    <a:fillRect r="-9302" b="-3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430185E-BDA2-4DEF-ADB4-8046AF48D19B}"/>
                </a:ext>
              </a:extLst>
            </p:cNvPr>
            <p:cNvSpPr txBox="1"/>
            <p:nvPr/>
          </p:nvSpPr>
          <p:spPr>
            <a:xfrm>
              <a:off x="6405374" y="3110057"/>
              <a:ext cx="28706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j-lt"/>
                </a:rPr>
                <a:t>Linear Elasticity Equations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F2B1944-8644-4E27-A5CB-45949208E439}"/>
                </a:ext>
              </a:extLst>
            </p:cNvPr>
            <p:cNvSpPr/>
            <p:nvPr/>
          </p:nvSpPr>
          <p:spPr>
            <a:xfrm>
              <a:off x="5235967" y="3116695"/>
              <a:ext cx="867597" cy="761162"/>
            </a:xfrm>
            <a:prstGeom prst="rect">
              <a:avLst/>
            </a:prstGeom>
            <a:solidFill>
              <a:srgbClr val="FF2D2D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CADE911B-C41B-45AB-AAE3-E35A30B60FB1}"/>
                </a:ext>
              </a:extLst>
            </p:cNvPr>
            <p:cNvSpPr/>
            <p:nvPr/>
          </p:nvSpPr>
          <p:spPr>
            <a:xfrm>
              <a:off x="4504074" y="3366764"/>
              <a:ext cx="279481" cy="237600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B88AABB-7A0C-4E2D-BC20-CBF11D234AC9}"/>
                </a:ext>
              </a:extLst>
            </p:cNvPr>
            <p:cNvSpPr/>
            <p:nvPr/>
          </p:nvSpPr>
          <p:spPr>
            <a:xfrm>
              <a:off x="5235967" y="4053170"/>
              <a:ext cx="867597" cy="761162"/>
            </a:xfrm>
            <a:prstGeom prst="rect">
              <a:avLst/>
            </a:prstGeom>
            <a:solidFill>
              <a:srgbClr val="717CFE">
                <a:alpha val="60000"/>
              </a:srgb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134AD40-391C-4D11-9853-B06197B38EED}"/>
                    </a:ext>
                  </a:extLst>
                </p:cNvPr>
                <p:cNvSpPr txBox="1"/>
                <p:nvPr/>
              </p:nvSpPr>
              <p:spPr>
                <a:xfrm>
                  <a:off x="6396810" y="4378158"/>
                  <a:ext cx="3015833" cy="3441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sz="1600" b="1" i="0" smtClean="0">
                                <a:latin typeface="Cambria Math" panose="02040503050406030204" pitchFamily="18" charset="0"/>
                              </a:rPr>
                              <m:t>𝛁</m:t>
                            </m:r>
                          </m:e>
                        </m:d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1600" b="1" i="0" smtClean="0">
                            <a:latin typeface="Cambria Math" panose="02040503050406030204" pitchFamily="18" charset="0"/>
                          </a:rPr>
                          <m:t>𝛁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  <m:sSup>
                          <m:sSup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1" i="0" smtClean="0">
                                <a:latin typeface="Cambria Math" panose="02040503050406030204" pitchFamily="18" charset="0"/>
                              </a:rPr>
                              <m:t>𝛁</m:t>
                            </m:r>
                          </m:e>
                          <m:sup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oMath>
                    </m:oMathPara>
                  </a14:m>
                  <a:endParaRPr lang="en-US" sz="1600" b="1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134AD40-391C-4D11-9853-B06197B38E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6810" y="4378158"/>
                  <a:ext cx="3015833" cy="344133"/>
                </a:xfrm>
                <a:prstGeom prst="rect">
                  <a:avLst/>
                </a:prstGeom>
                <a:blipFill>
                  <a:blip r:embed="rId5"/>
                  <a:stretch>
                    <a:fillRect b="-35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A554809-9DF9-4C07-B6D5-EEFD0C9D4288}"/>
                </a:ext>
              </a:extLst>
            </p:cNvPr>
            <p:cNvSpPr txBox="1"/>
            <p:nvPr/>
          </p:nvSpPr>
          <p:spPr>
            <a:xfrm>
              <a:off x="6405374" y="4054129"/>
              <a:ext cx="26611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+mj-lt"/>
                </a:rPr>
                <a:t>Navier Stokes Equations</a:t>
              </a:r>
            </a:p>
          </p:txBody>
        </p: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B3C6DEE2-9C5A-4396-A8A0-1326458D1314}"/>
                </a:ext>
              </a:extLst>
            </p:cNvPr>
            <p:cNvSpPr/>
            <p:nvPr/>
          </p:nvSpPr>
          <p:spPr>
            <a:xfrm>
              <a:off x="4500364" y="4275967"/>
              <a:ext cx="279481" cy="237600"/>
            </a:xfrm>
            <a:prstGeom prst="rightArrow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42C0CD7-D2CC-4B76-A4C4-94B88F29D094}"/>
                </a:ext>
              </a:extLst>
            </p:cNvPr>
            <p:cNvSpPr txBox="1"/>
            <p:nvPr/>
          </p:nvSpPr>
          <p:spPr>
            <a:xfrm>
              <a:off x="2121873" y="3331426"/>
              <a:ext cx="1028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Solids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C8E5168-1275-4F0E-B2E7-C5745BB44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00538" y="3139022"/>
              <a:ext cx="867597" cy="75414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105E5D5E-9018-4DF1-B960-77CE15DF3D3D}"/>
                    </a:ext>
                  </a:extLst>
                </p:cNvPr>
                <p:cNvSpPr txBox="1"/>
                <p:nvPr/>
              </p:nvSpPr>
              <p:spPr>
                <a:xfrm>
                  <a:off x="2211619" y="1383246"/>
                  <a:ext cx="2226942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  <m:d>
                          <m:d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sub>
                            </m:s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600" b="1" dirty="0"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105E5D5E-9018-4DF1-B960-77CE15DF3D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1619" y="1383246"/>
                  <a:ext cx="2226942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1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896250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15CFDCD2-B029-4747-822E-547753EEC64A}"/>
              </a:ext>
            </a:extLst>
          </p:cNvPr>
          <p:cNvGrpSpPr/>
          <p:nvPr/>
        </p:nvGrpSpPr>
        <p:grpSpPr>
          <a:xfrm>
            <a:off x="1649726" y="1367777"/>
            <a:ext cx="6922397" cy="4353085"/>
            <a:chOff x="1649726" y="1367777"/>
            <a:chExt cx="6922397" cy="435308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F1D356D-8F10-4AE4-A7B9-44BE12FE12C2}"/>
                </a:ext>
              </a:extLst>
            </p:cNvPr>
            <p:cNvGrpSpPr/>
            <p:nvPr/>
          </p:nvGrpSpPr>
          <p:grpSpPr>
            <a:xfrm>
              <a:off x="1649726" y="1367777"/>
              <a:ext cx="6922397" cy="3395913"/>
              <a:chOff x="1649726" y="1367777"/>
              <a:chExt cx="6922397" cy="339591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Rounded Rectangle 1">
                    <a:extLst>
                      <a:ext uri="{FF2B5EF4-FFF2-40B4-BE49-F238E27FC236}">
                        <a16:creationId xmlns:a16="http://schemas.microsoft.com/office/drawing/2014/main" id="{A7D13528-DDEB-4F8C-AB40-DDD1D68CF743}"/>
                      </a:ext>
                    </a:extLst>
                  </p:cNvPr>
                  <p:cNvSpPr/>
                  <p:nvPr/>
                </p:nvSpPr>
                <p:spPr>
                  <a:xfrm>
                    <a:off x="1738266" y="1530036"/>
                    <a:ext cx="914400" cy="615636"/>
                  </a:xfrm>
                  <a:prstGeom prst="roundRect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3" name="Rounded Rectangle 1">
                    <a:extLst>
                      <a:ext uri="{FF2B5EF4-FFF2-40B4-BE49-F238E27FC236}">
                        <a16:creationId xmlns:a16="http://schemas.microsoft.com/office/drawing/2014/main" id="{A7D13528-DDEB-4F8C-AB40-DDD1D68CF74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38266" y="1530036"/>
                    <a:ext cx="914400" cy="615636"/>
                  </a:xfrm>
                  <a:prstGeom prst="round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 w="285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Rounded Rectangle 2">
                    <a:extLst>
                      <a:ext uri="{FF2B5EF4-FFF2-40B4-BE49-F238E27FC236}">
                        <a16:creationId xmlns:a16="http://schemas.microsoft.com/office/drawing/2014/main" id="{27B5163E-2B2A-4B83-B896-94C81D60BA7B}"/>
                      </a:ext>
                    </a:extLst>
                  </p:cNvPr>
                  <p:cNvSpPr/>
                  <p:nvPr/>
                </p:nvSpPr>
                <p:spPr>
                  <a:xfrm>
                    <a:off x="4787775" y="2768042"/>
                    <a:ext cx="914400" cy="615636"/>
                  </a:xfrm>
                  <a:prstGeom prst="roundRect">
                    <a:avLst/>
                  </a:prstGeom>
                  <a:ln w="28575">
                    <a:solidFill>
                      <a:srgbClr val="A2B9E2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oMath>
                      </m:oMathPara>
                    </a14:m>
                    <a:endParaRPr lang="en-US" i="1" dirty="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4" name="Rounded Rectangle 2">
                    <a:extLst>
                      <a:ext uri="{FF2B5EF4-FFF2-40B4-BE49-F238E27FC236}">
                        <a16:creationId xmlns:a16="http://schemas.microsoft.com/office/drawing/2014/main" id="{27B5163E-2B2A-4B83-B896-94C81D60BA7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7775" y="2768042"/>
                    <a:ext cx="914400" cy="615636"/>
                  </a:xfrm>
                  <a:prstGeom prst="round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28575">
                    <a:solidFill>
                      <a:srgbClr val="A2B9E2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Rounded Rectangle 3">
                    <a:extLst>
                      <a:ext uri="{FF2B5EF4-FFF2-40B4-BE49-F238E27FC236}">
                        <a16:creationId xmlns:a16="http://schemas.microsoft.com/office/drawing/2014/main" id="{9E0F845F-4C29-450A-B530-7D22A3EB135C}"/>
                      </a:ext>
                    </a:extLst>
                  </p:cNvPr>
                  <p:cNvSpPr/>
                  <p:nvPr/>
                </p:nvSpPr>
                <p:spPr>
                  <a:xfrm>
                    <a:off x="7657723" y="2768042"/>
                    <a:ext cx="914400" cy="615636"/>
                  </a:xfrm>
                  <a:prstGeom prst="roundRect">
                    <a:avLst/>
                  </a:prstGeom>
                  <a:ln w="28575">
                    <a:solidFill>
                      <a:srgbClr val="A2B9E2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i="1" dirty="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5" name="Rounded Rectangle 3">
                    <a:extLst>
                      <a:ext uri="{FF2B5EF4-FFF2-40B4-BE49-F238E27FC236}">
                        <a16:creationId xmlns:a16="http://schemas.microsoft.com/office/drawing/2014/main" id="{9E0F845F-4C29-450A-B530-7D22A3EB135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7723" y="2768042"/>
                    <a:ext cx="914400" cy="615636"/>
                  </a:xfrm>
                  <a:prstGeom prst="round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28575">
                    <a:solidFill>
                      <a:srgbClr val="A2B9E2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ounded Rectangle 4">
                    <a:extLst>
                      <a:ext uri="{FF2B5EF4-FFF2-40B4-BE49-F238E27FC236}">
                        <a16:creationId xmlns:a16="http://schemas.microsoft.com/office/drawing/2014/main" id="{22639DB9-42C7-4D5B-A09F-D6F698E939C7}"/>
                      </a:ext>
                    </a:extLst>
                  </p:cNvPr>
                  <p:cNvSpPr/>
                  <p:nvPr/>
                </p:nvSpPr>
                <p:spPr>
                  <a:xfrm>
                    <a:off x="1738266" y="2768042"/>
                    <a:ext cx="914400" cy="615636"/>
                  </a:xfrm>
                  <a:prstGeom prst="roundRect">
                    <a:avLst/>
                  </a:prstGeom>
                  <a:ln w="28575">
                    <a:solidFill>
                      <a:srgbClr val="A2B9E2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6" name="Rounded Rectangle 4">
                    <a:extLst>
                      <a:ext uri="{FF2B5EF4-FFF2-40B4-BE49-F238E27FC236}">
                        <a16:creationId xmlns:a16="http://schemas.microsoft.com/office/drawing/2014/main" id="{22639DB9-42C7-4D5B-A09F-D6F698E939C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38266" y="2768042"/>
                    <a:ext cx="914400" cy="615636"/>
                  </a:xfrm>
                  <a:prstGeom prst="round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28575">
                    <a:solidFill>
                      <a:srgbClr val="A2B9E2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ounded Rectangle 5">
                    <a:extLst>
                      <a:ext uri="{FF2B5EF4-FFF2-40B4-BE49-F238E27FC236}">
                        <a16:creationId xmlns:a16="http://schemas.microsoft.com/office/drawing/2014/main" id="{9C3FB589-7446-440F-B9F3-9911255FED61}"/>
                      </a:ext>
                    </a:extLst>
                  </p:cNvPr>
                  <p:cNvSpPr/>
                  <p:nvPr/>
                </p:nvSpPr>
                <p:spPr>
                  <a:xfrm>
                    <a:off x="7657723" y="1530036"/>
                    <a:ext cx="914400" cy="615636"/>
                  </a:xfrm>
                  <a:prstGeom prst="roundRect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US" dirty="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7" name="Rounded Rectangle 5">
                    <a:extLst>
                      <a:ext uri="{FF2B5EF4-FFF2-40B4-BE49-F238E27FC236}">
                        <a16:creationId xmlns:a16="http://schemas.microsoft.com/office/drawing/2014/main" id="{9C3FB589-7446-440F-B9F3-9911255FED6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57723" y="1530036"/>
                    <a:ext cx="914400" cy="615636"/>
                  </a:xfrm>
                  <a:prstGeom prst="round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28575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48776834-7283-4960-B0F4-2731DC32B1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52666" y="1837854"/>
                <a:ext cx="5005057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37EB0E4D-1DDE-4C81-9AD2-D148802B44CD}"/>
                  </a:ext>
                </a:extLst>
              </p:cNvPr>
              <p:cNvCxnSpPr>
                <a:cxnSpLocks/>
                <a:stCxn id="3" idx="2"/>
                <a:endCxn id="6" idx="0"/>
              </p:cNvCxnSpPr>
              <p:nvPr/>
            </p:nvCxnSpPr>
            <p:spPr>
              <a:xfrm>
                <a:off x="2195466" y="2145672"/>
                <a:ext cx="0" cy="62237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2301888F-305C-4634-BC52-841E442FCFC2}"/>
                      </a:ext>
                    </a:extLst>
                  </p:cNvPr>
                  <p:cNvSpPr txBox="1"/>
                  <p:nvPr/>
                </p:nvSpPr>
                <p:spPr>
                  <a:xfrm>
                    <a:off x="4502967" y="1367777"/>
                    <a:ext cx="130445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0" dirty="0">
                        <a:latin typeface="+mj-lt"/>
                      </a:rPr>
                      <a:t>Target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a14:m>
                    <a:endParaRPr lang="en-US" dirty="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2301888F-305C-4634-BC52-841E442FCF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02967" y="1367777"/>
                    <a:ext cx="1304454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t="-8197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7F85BB2F-4651-4EBC-BB42-3747FDD34CD3}"/>
                  </a:ext>
                </a:extLst>
              </p:cNvPr>
              <p:cNvCxnSpPr>
                <a:cxnSpLocks/>
                <a:stCxn id="6" idx="3"/>
                <a:endCxn id="4" idx="1"/>
              </p:cNvCxnSpPr>
              <p:nvPr/>
            </p:nvCxnSpPr>
            <p:spPr>
              <a:xfrm>
                <a:off x="2652666" y="3075860"/>
                <a:ext cx="2135109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64EE376F-A20B-48B2-8651-FB9A1CD91606}"/>
                  </a:ext>
                </a:extLst>
              </p:cNvPr>
              <p:cNvCxnSpPr>
                <a:cxnSpLocks/>
                <a:stCxn id="4" idx="3"/>
                <a:endCxn id="5" idx="1"/>
              </p:cNvCxnSpPr>
              <p:nvPr/>
            </p:nvCxnSpPr>
            <p:spPr>
              <a:xfrm>
                <a:off x="5702175" y="3075860"/>
                <a:ext cx="1955548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402EDED0-35C0-41FE-B9DD-3249AF50CE00}"/>
                      </a:ext>
                    </a:extLst>
                  </p:cNvPr>
                  <p:cNvSpPr txBox="1"/>
                  <p:nvPr/>
                </p:nvSpPr>
                <p:spPr>
                  <a:xfrm>
                    <a:off x="2870712" y="2605783"/>
                    <a:ext cx="168846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dirty="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402EDED0-35C0-41FE-B9DD-3249AF50CE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70712" y="2605783"/>
                    <a:ext cx="1688463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BC5CC8A1-C833-408C-9D2E-47C2F239E52C}"/>
                      </a:ext>
                    </a:extLst>
                  </p:cNvPr>
                  <p:cNvSpPr txBox="1"/>
                  <p:nvPr/>
                </p:nvSpPr>
                <p:spPr>
                  <a:xfrm>
                    <a:off x="5835717" y="2605783"/>
                    <a:ext cx="168846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d>
                        </m:oMath>
                      </m:oMathPara>
                    </a14:m>
                    <a:endParaRPr lang="en-US" dirty="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BC5CC8A1-C833-408C-9D2E-47C2F239E52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35717" y="2605783"/>
                    <a:ext cx="1688463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6557" b="-655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Left Brace 14">
                <a:extLst>
                  <a:ext uri="{FF2B5EF4-FFF2-40B4-BE49-F238E27FC236}">
                    <a16:creationId xmlns:a16="http://schemas.microsoft.com/office/drawing/2014/main" id="{E4364286-48FB-41FC-B572-8F25F4081B27}"/>
                  </a:ext>
                </a:extLst>
              </p:cNvPr>
              <p:cNvSpPr/>
              <p:nvPr/>
            </p:nvSpPr>
            <p:spPr>
              <a:xfrm rot="16200000">
                <a:off x="3473516" y="2232028"/>
                <a:ext cx="516047" cy="3020837"/>
              </a:xfrm>
              <a:prstGeom prst="leftBrac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4CC17DB6-F74F-45EE-BA2A-D5C629535402}"/>
                      </a:ext>
                    </a:extLst>
                  </p:cNvPr>
                  <p:cNvSpPr txBox="1"/>
                  <p:nvPr/>
                </p:nvSpPr>
                <p:spPr>
                  <a:xfrm>
                    <a:off x="1649726" y="4117359"/>
                    <a:ext cx="4163639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+mj-lt"/>
                      </a:rPr>
                      <a:t>Transformation Family</a:t>
                    </a:r>
                    <a:br>
                      <a:rPr lang="en-US" dirty="0">
                        <a:latin typeface="+mj-lt"/>
                      </a:rPr>
                    </a:b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ℱ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↦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ℱ</m:t>
                              </m:r>
                            </m:e>
                          </m:d>
                        </m:oMath>
                      </m:oMathPara>
                    </a14:m>
                    <a:endParaRPr lang="en-US" dirty="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4CC17DB6-F74F-45EE-BA2A-D5C62953540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49726" y="4117359"/>
                    <a:ext cx="4163639" cy="64633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t="-4717" b="-754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Left Brace 16">
                <a:extLst>
                  <a:ext uri="{FF2B5EF4-FFF2-40B4-BE49-F238E27FC236}">
                    <a16:creationId xmlns:a16="http://schemas.microsoft.com/office/drawing/2014/main" id="{6F0848F4-7687-455B-84C1-A826A3ADDE3A}"/>
                  </a:ext>
                </a:extLst>
              </p:cNvPr>
              <p:cNvSpPr/>
              <p:nvPr/>
            </p:nvSpPr>
            <p:spPr>
              <a:xfrm rot="16200000">
                <a:off x="6484547" y="2370092"/>
                <a:ext cx="516047" cy="2744705"/>
              </a:xfrm>
              <a:prstGeom prst="leftBrac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+mj-lt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EACE2D10-167D-4DC2-8A20-E7BE93F5CC3B}"/>
                      </a:ext>
                    </a:extLst>
                  </p:cNvPr>
                  <p:cNvSpPr txBox="1"/>
                  <p:nvPr/>
                </p:nvSpPr>
                <p:spPr>
                  <a:xfrm>
                    <a:off x="5772322" y="4117359"/>
                    <a:ext cx="1851789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+mj-lt"/>
                      </a:rPr>
                      <a:t>Terminal Family</a:t>
                    </a:r>
                    <a:br>
                      <a:rPr lang="en-US" dirty="0">
                        <a:latin typeface="+mj-lt"/>
                      </a:rPr>
                    </a:b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𝒢</m:t>
                              </m:r>
                            </m:e>
                          </m:d>
                        </m:oMath>
                      </m:oMathPara>
                    </a14:m>
                    <a:endParaRPr lang="en-US" dirty="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EACE2D10-167D-4DC2-8A20-E7BE93F5CC3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72322" y="4117359"/>
                    <a:ext cx="1851789" cy="64633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961" t="-4717" r="-2632" b="-660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E36C0423-7E7B-470C-B7CE-4117B3B1E2A0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7740461" y="2066274"/>
                    <a:ext cx="748923" cy="76944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≈</m:t>
                          </m:r>
                        </m:oMath>
                      </m:oMathPara>
                    </a14:m>
                    <a:endParaRPr lang="en-US" sz="4400" dirty="0">
                      <a:latin typeface="+mj-lt"/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E36C0423-7E7B-470C-B7CE-4117B3B1E2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7740461" y="2066274"/>
                    <a:ext cx="748923" cy="76944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CD4184C-DD2F-403E-ACCF-3D6992BFD59F}"/>
                    </a:ext>
                  </a:extLst>
                </p:cNvPr>
                <p:cNvSpPr txBox="1"/>
                <p:nvPr/>
              </p:nvSpPr>
              <p:spPr>
                <a:xfrm>
                  <a:off x="2847342" y="4976873"/>
                  <a:ext cx="4527165" cy="6663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+mj-lt"/>
                    </a:rPr>
                    <a:t>Dynamical Hypothesis Space</a:t>
                  </a:r>
                  <a:br>
                    <a:rPr lang="en-US" dirty="0">
                      <a:latin typeface="+mj-lt"/>
                    </a:rPr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ℋ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ℱ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𝒢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∪</m:t>
                            </m:r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</m:d>
                          </m:sub>
                        </m:sSub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∘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Φ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ℱ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CD4184C-DD2F-403E-ACCF-3D6992BFD5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7342" y="4976873"/>
                  <a:ext cx="4527165" cy="666336"/>
                </a:xfrm>
                <a:prstGeom prst="rect">
                  <a:avLst/>
                </a:prstGeom>
                <a:blipFill>
                  <a:blip r:embed="rId13"/>
                  <a:stretch>
                    <a:fillRect t="-4545" b="-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938C1EE-76DE-4044-896F-48DF85D3CCE7}"/>
                </a:ext>
              </a:extLst>
            </p:cNvPr>
            <p:cNvSpPr/>
            <p:nvPr/>
          </p:nvSpPr>
          <p:spPr>
            <a:xfrm>
              <a:off x="2620788" y="4946802"/>
              <a:ext cx="4980272" cy="77406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7097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41112B2-476E-4302-9326-1534DC282F31}"/>
              </a:ext>
            </a:extLst>
          </p:cNvPr>
          <p:cNvGrpSpPr/>
          <p:nvPr/>
        </p:nvGrpSpPr>
        <p:grpSpPr>
          <a:xfrm>
            <a:off x="178926" y="606490"/>
            <a:ext cx="11540323" cy="5645020"/>
            <a:chOff x="178926" y="606490"/>
            <a:chExt cx="11540323" cy="56450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6A94568-653D-45BE-B56C-8F334F30812D}"/>
                    </a:ext>
                  </a:extLst>
                </p:cNvPr>
                <p:cNvSpPr txBox="1"/>
                <p:nvPr/>
              </p:nvSpPr>
              <p:spPr>
                <a:xfrm>
                  <a:off x="875311" y="1220075"/>
                  <a:ext cx="72495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Fira Mono" panose="020B0509050000020004" pitchFamily="49" charset="0"/>
                          </a:rPr>
                          <m:t>𝓗</m:t>
                        </m:r>
                      </m:oMath>
                    </m:oMathPara>
                  </a14:m>
                  <a:endParaRPr lang="en-SG" sz="3600" dirty="0">
                    <a:solidFill>
                      <a:srgbClr val="404040"/>
                    </a:solidFill>
                    <a:latin typeface="Fira Mono" panose="020B0509050000020004" pitchFamily="49" charset="0"/>
                    <a:ea typeface="Fira Mono" panose="020B0509050000020004" pitchFamily="49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6A94568-653D-45BE-B56C-8F334F3081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311" y="1220075"/>
                  <a:ext cx="724953" cy="64633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16DB333-1B70-45AF-956A-7A7DC32D3640}"/>
                </a:ext>
              </a:extLst>
            </p:cNvPr>
            <p:cNvCxnSpPr>
              <a:cxnSpLocks/>
              <a:stCxn id="27" idx="7"/>
              <a:endCxn id="24" idx="3"/>
            </p:cNvCxnSpPr>
            <p:nvPr/>
          </p:nvCxnSpPr>
          <p:spPr bwMode="auto">
            <a:xfrm flipV="1">
              <a:off x="9864979" y="1286513"/>
              <a:ext cx="668751" cy="991335"/>
            </a:xfrm>
            <a:prstGeom prst="line">
              <a:avLst/>
            </a:prstGeom>
            <a:noFill/>
            <a:ln w="38100" cap="flat" cmpd="sng" algn="ctr">
              <a:solidFill>
                <a:srgbClr val="333399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A92A205-FCA4-43F3-BC49-B07819B1EAFD}"/>
                </a:ext>
              </a:extLst>
            </p:cNvPr>
            <p:cNvSpPr txBox="1"/>
            <p:nvPr/>
          </p:nvSpPr>
          <p:spPr>
            <a:xfrm>
              <a:off x="8035433" y="945125"/>
              <a:ext cx="22885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333399"/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Approximation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333399"/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Error</a:t>
              </a:r>
              <a:endParaRPr lang="en-SG" sz="2400" dirty="0">
                <a:solidFill>
                  <a:srgbClr val="333399"/>
                </a:solidFill>
                <a:latin typeface="Times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E9B74E-68F3-42F3-B4A1-6D72A49913A5}"/>
                </a:ext>
              </a:extLst>
            </p:cNvPr>
            <p:cNvSpPr txBox="1"/>
            <p:nvPr/>
          </p:nvSpPr>
          <p:spPr>
            <a:xfrm>
              <a:off x="178926" y="1799422"/>
              <a:ext cx="2173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(Hypothesis space)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036909-69F1-4DC6-9FE0-BCD91181B7BD}"/>
                </a:ext>
              </a:extLst>
            </p:cNvPr>
            <p:cNvSpPr/>
            <p:nvPr/>
          </p:nvSpPr>
          <p:spPr>
            <a:xfrm>
              <a:off x="1431819" y="1497323"/>
              <a:ext cx="9522393" cy="43353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7797A9A-CE80-4ED3-BF4C-5E805BC8EB7E}"/>
                </a:ext>
              </a:extLst>
            </p:cNvPr>
            <p:cNvSpPr/>
            <p:nvPr/>
          </p:nvSpPr>
          <p:spPr>
            <a:xfrm>
              <a:off x="10503016" y="1107502"/>
              <a:ext cx="209725" cy="20972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774CF9F-4C13-4651-A973-38C3C0974713}"/>
                </a:ext>
              </a:extLst>
            </p:cNvPr>
            <p:cNvSpPr txBox="1"/>
            <p:nvPr/>
          </p:nvSpPr>
          <p:spPr>
            <a:xfrm>
              <a:off x="10079372" y="708323"/>
              <a:ext cx="1057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(Target)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079842E-7B4E-4E55-90D3-430815878884}"/>
                </a:ext>
              </a:extLst>
            </p:cNvPr>
            <p:cNvSpPr/>
            <p:nvPr/>
          </p:nvSpPr>
          <p:spPr>
            <a:xfrm>
              <a:off x="9685968" y="2247134"/>
              <a:ext cx="209725" cy="20972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943EE2D-13E2-4D1E-B1CF-365BB1F1CDA0}"/>
                </a:ext>
              </a:extLst>
            </p:cNvPr>
            <p:cNvSpPr txBox="1"/>
            <p:nvPr/>
          </p:nvSpPr>
          <p:spPr>
            <a:xfrm>
              <a:off x="7728437" y="2174062"/>
              <a:ext cx="2443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(Best Model)</a:t>
              </a: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ECE2EBD-54E5-4428-B5A8-617EA6DDF02B}"/>
                </a:ext>
              </a:extLst>
            </p:cNvPr>
            <p:cNvSpPr/>
            <p:nvPr/>
          </p:nvSpPr>
          <p:spPr>
            <a:xfrm>
              <a:off x="178926" y="606490"/>
              <a:ext cx="11540323" cy="56450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91267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21D48A-1FA1-47FC-AD84-2CBFD73E2265}"/>
              </a:ext>
            </a:extLst>
          </p:cNvPr>
          <p:cNvGrpSpPr/>
          <p:nvPr/>
        </p:nvGrpSpPr>
        <p:grpSpPr>
          <a:xfrm>
            <a:off x="1649726" y="1367777"/>
            <a:ext cx="6922397" cy="3246620"/>
            <a:chOff x="1649726" y="1367777"/>
            <a:chExt cx="6922397" cy="32466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ounded Rectangle 1">
                  <a:extLst>
                    <a:ext uri="{FF2B5EF4-FFF2-40B4-BE49-F238E27FC236}">
                      <a16:creationId xmlns:a16="http://schemas.microsoft.com/office/drawing/2014/main" id="{0499D4D1-43E3-4CFD-A967-7EC16B91D613}"/>
                    </a:ext>
                  </a:extLst>
                </p:cNvPr>
                <p:cNvSpPr/>
                <p:nvPr/>
              </p:nvSpPr>
              <p:spPr>
                <a:xfrm>
                  <a:off x="1738266" y="1530036"/>
                  <a:ext cx="914400" cy="615636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3" name="Rounded Rectangle 1">
                  <a:extLst>
                    <a:ext uri="{FF2B5EF4-FFF2-40B4-BE49-F238E27FC236}">
                      <a16:creationId xmlns:a16="http://schemas.microsoft.com/office/drawing/2014/main" id="{A7D13528-DDEB-4F8C-AB40-DDD1D68CF7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8266" y="1530036"/>
                  <a:ext cx="914400" cy="615636"/>
                </a:xfrm>
                <a:prstGeom prst="round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ounded Rectangle 2">
                  <a:extLst>
                    <a:ext uri="{FF2B5EF4-FFF2-40B4-BE49-F238E27FC236}">
                      <a16:creationId xmlns:a16="http://schemas.microsoft.com/office/drawing/2014/main" id="{18BAB179-2F49-4F9A-BB70-A84B865A1460}"/>
                    </a:ext>
                  </a:extLst>
                </p:cNvPr>
                <p:cNvSpPr/>
                <p:nvPr/>
              </p:nvSpPr>
              <p:spPr>
                <a:xfrm>
                  <a:off x="4787775" y="2768042"/>
                  <a:ext cx="914400" cy="615636"/>
                </a:xfrm>
                <a:prstGeom prst="roundRect">
                  <a:avLst/>
                </a:prstGeom>
                <a:ln w="28575">
                  <a:solidFill>
                    <a:srgbClr val="A2B9E2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US" i="1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4" name="Rounded Rectangle 2">
                  <a:extLst>
                    <a:ext uri="{FF2B5EF4-FFF2-40B4-BE49-F238E27FC236}">
                      <a16:creationId xmlns:a16="http://schemas.microsoft.com/office/drawing/2014/main" id="{27B5163E-2B2A-4B83-B896-94C81D60BA7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7775" y="2768042"/>
                  <a:ext cx="914400" cy="615636"/>
                </a:xfrm>
                <a:prstGeom prst="round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solidFill>
                    <a:srgbClr val="A2B9E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ounded Rectangle 3">
                  <a:extLst>
                    <a:ext uri="{FF2B5EF4-FFF2-40B4-BE49-F238E27FC236}">
                      <a16:creationId xmlns:a16="http://schemas.microsoft.com/office/drawing/2014/main" id="{EB594DE5-384D-4AD4-999D-FA65DA084A57}"/>
                    </a:ext>
                  </a:extLst>
                </p:cNvPr>
                <p:cNvSpPr/>
                <p:nvPr/>
              </p:nvSpPr>
              <p:spPr>
                <a:xfrm>
                  <a:off x="7657723" y="2768042"/>
                  <a:ext cx="914400" cy="615636"/>
                </a:xfrm>
                <a:prstGeom prst="roundRect">
                  <a:avLst/>
                </a:prstGeom>
                <a:ln w="28575">
                  <a:solidFill>
                    <a:srgbClr val="A2B9E2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i="1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5" name="Rounded Rectangle 3">
                  <a:extLst>
                    <a:ext uri="{FF2B5EF4-FFF2-40B4-BE49-F238E27FC236}">
                      <a16:creationId xmlns:a16="http://schemas.microsoft.com/office/drawing/2014/main" id="{9E0F845F-4C29-450A-B530-7D22A3EB13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7723" y="2768042"/>
                  <a:ext cx="914400" cy="615636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8575">
                  <a:solidFill>
                    <a:srgbClr val="A2B9E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ounded Rectangle 4">
                  <a:extLst>
                    <a:ext uri="{FF2B5EF4-FFF2-40B4-BE49-F238E27FC236}">
                      <a16:creationId xmlns:a16="http://schemas.microsoft.com/office/drawing/2014/main" id="{CAB65083-341D-4F79-9510-79F29BC0B6AF}"/>
                    </a:ext>
                  </a:extLst>
                </p:cNvPr>
                <p:cNvSpPr/>
                <p:nvPr/>
              </p:nvSpPr>
              <p:spPr>
                <a:xfrm>
                  <a:off x="1738266" y="2768042"/>
                  <a:ext cx="914400" cy="615636"/>
                </a:xfrm>
                <a:prstGeom prst="roundRect">
                  <a:avLst/>
                </a:prstGeom>
                <a:ln w="28575">
                  <a:solidFill>
                    <a:srgbClr val="A2B9E2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6" name="Rounded Rectangle 4">
                  <a:extLst>
                    <a:ext uri="{FF2B5EF4-FFF2-40B4-BE49-F238E27FC236}">
                      <a16:creationId xmlns:a16="http://schemas.microsoft.com/office/drawing/2014/main" id="{22639DB9-42C7-4D5B-A09F-D6F698E939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8266" y="2768042"/>
                  <a:ext cx="914400" cy="615636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8575">
                  <a:solidFill>
                    <a:srgbClr val="A2B9E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ounded Rectangle 5">
                  <a:extLst>
                    <a:ext uri="{FF2B5EF4-FFF2-40B4-BE49-F238E27FC236}">
                      <a16:creationId xmlns:a16="http://schemas.microsoft.com/office/drawing/2014/main" id="{EA60C522-04EC-475E-8735-BE053597C2D4}"/>
                    </a:ext>
                  </a:extLst>
                </p:cNvPr>
                <p:cNvSpPr/>
                <p:nvPr/>
              </p:nvSpPr>
              <p:spPr>
                <a:xfrm>
                  <a:off x="7657723" y="1530036"/>
                  <a:ext cx="914400" cy="615636"/>
                </a:xfrm>
                <a:prstGeom prst="roundRect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7" name="Rounded Rectangle 5">
                  <a:extLst>
                    <a:ext uri="{FF2B5EF4-FFF2-40B4-BE49-F238E27FC236}">
                      <a16:creationId xmlns:a16="http://schemas.microsoft.com/office/drawing/2014/main" id="{9C3FB589-7446-440F-B9F3-9911255FED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57723" y="1530036"/>
                  <a:ext cx="914400" cy="615636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630A1AF-851B-4B4B-AD6B-4D662AB580E0}"/>
                </a:ext>
              </a:extLst>
            </p:cNvPr>
            <p:cNvCxnSpPr>
              <a:cxnSpLocks/>
            </p:cNvCxnSpPr>
            <p:nvPr/>
          </p:nvCxnSpPr>
          <p:spPr>
            <a:xfrm>
              <a:off x="2652666" y="1837854"/>
              <a:ext cx="500505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BA393A6-91D7-412A-B1D2-AD80B0EAB292}"/>
                </a:ext>
              </a:extLst>
            </p:cNvPr>
            <p:cNvCxnSpPr>
              <a:cxnSpLocks/>
              <a:stCxn id="6" idx="2"/>
              <a:endCxn id="9" idx="0"/>
            </p:cNvCxnSpPr>
            <p:nvPr/>
          </p:nvCxnSpPr>
          <p:spPr>
            <a:xfrm>
              <a:off x="2195466" y="2145672"/>
              <a:ext cx="0" cy="62237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CA93E428-A93D-446C-8C0B-127BE2E1288B}"/>
                    </a:ext>
                  </a:extLst>
                </p:cNvPr>
                <p:cNvSpPr txBox="1"/>
                <p:nvPr/>
              </p:nvSpPr>
              <p:spPr>
                <a:xfrm>
                  <a:off x="4502967" y="1367777"/>
                  <a:ext cx="130445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0" dirty="0">
                      <a:latin typeface="+mj-lt"/>
                    </a:rPr>
                    <a:t>Target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2301888F-305C-4634-BC52-841E442FCF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2967" y="1367777"/>
                  <a:ext cx="1304454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AAA76BB-05EF-4C32-AF1D-B8FBF97AA4D5}"/>
                </a:ext>
              </a:extLst>
            </p:cNvPr>
            <p:cNvCxnSpPr>
              <a:cxnSpLocks/>
              <a:stCxn id="9" idx="3"/>
              <a:endCxn id="7" idx="1"/>
            </p:cNvCxnSpPr>
            <p:nvPr/>
          </p:nvCxnSpPr>
          <p:spPr>
            <a:xfrm>
              <a:off x="2652666" y="3075860"/>
              <a:ext cx="2135109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03675D7-0D70-4D78-8D81-B7F5CB4ED395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5702175" y="3075860"/>
              <a:ext cx="195554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2A3BEA5-8E9D-4376-8F35-36937CCBF3BB}"/>
                    </a:ext>
                  </a:extLst>
                </p:cNvPr>
                <p:cNvSpPr txBox="1"/>
                <p:nvPr/>
              </p:nvSpPr>
              <p:spPr>
                <a:xfrm>
                  <a:off x="2870712" y="2605783"/>
                  <a:ext cx="168846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02EDED0-35C0-41FE-B9DD-3249AF50CE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0712" y="2605783"/>
                  <a:ext cx="1688463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4AD2EA3-9891-441E-BFE0-B1212DC604DB}"/>
                    </a:ext>
                  </a:extLst>
                </p:cNvPr>
                <p:cNvSpPr txBox="1"/>
                <p:nvPr/>
              </p:nvSpPr>
              <p:spPr>
                <a:xfrm>
                  <a:off x="5835717" y="2605783"/>
                  <a:ext cx="168846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BC5CC8A1-C833-408C-9D2E-47C2F239E5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5717" y="2605783"/>
                  <a:ext cx="1688463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6557"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BFFB07AF-3D52-418F-8A87-FEABAE91B637}"/>
                </a:ext>
              </a:extLst>
            </p:cNvPr>
            <p:cNvSpPr/>
            <p:nvPr/>
          </p:nvSpPr>
          <p:spPr>
            <a:xfrm rot="16200000">
              <a:off x="3473516" y="2232028"/>
              <a:ext cx="516047" cy="3020837"/>
            </a:xfrm>
            <a:prstGeom prst="leftBrac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A374471-9F63-4B3F-A78D-968B0954C0A1}"/>
                    </a:ext>
                  </a:extLst>
                </p:cNvPr>
                <p:cNvSpPr txBox="1"/>
                <p:nvPr/>
              </p:nvSpPr>
              <p:spPr>
                <a:xfrm>
                  <a:off x="1649726" y="3968066"/>
                  <a:ext cx="416363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+mj-lt"/>
                    </a:rPr>
                    <a:t>Transformation Family</a:t>
                  </a:r>
                  <a:br>
                    <a:rPr lang="en-US" dirty="0">
                      <a:latin typeface="+mj-lt"/>
                    </a:rPr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Φ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  <m:t>ℱ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↦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  <m:t>ℱ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A374471-9F63-4B3F-A78D-968B0954C0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9726" y="3968066"/>
                  <a:ext cx="4163639" cy="646331"/>
                </a:xfrm>
                <a:prstGeom prst="rect">
                  <a:avLst/>
                </a:prstGeom>
                <a:blipFill>
                  <a:blip r:embed="rId11"/>
                  <a:stretch>
                    <a:fillRect t="-5660" b="-66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E858F62D-768B-4398-9224-F14FF0C992C4}"/>
                </a:ext>
              </a:extLst>
            </p:cNvPr>
            <p:cNvSpPr/>
            <p:nvPr/>
          </p:nvSpPr>
          <p:spPr>
            <a:xfrm rot="16200000">
              <a:off x="6484547" y="2370092"/>
              <a:ext cx="516047" cy="2744705"/>
            </a:xfrm>
            <a:prstGeom prst="leftBrac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D14643A-E9DF-4E5F-B385-087C73720C68}"/>
                    </a:ext>
                  </a:extLst>
                </p:cNvPr>
                <p:cNvSpPr txBox="1"/>
                <p:nvPr/>
              </p:nvSpPr>
              <p:spPr>
                <a:xfrm>
                  <a:off x="5772322" y="3968066"/>
                  <a:ext cx="185178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+mj-lt"/>
                    </a:rPr>
                    <a:t>Terminal Family</a:t>
                  </a:r>
                  <a:br>
                    <a:rPr lang="en-US" dirty="0">
                      <a:latin typeface="+mj-lt"/>
                    </a:rPr>
                  </a:b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smtClean="0">
                                <a:solidFill>
                                  <a:srgbClr val="ED7D31"/>
                                </a:solidFill>
                                <a:latin typeface="Cambria Math" panose="02040503050406030204" pitchFamily="18" charset="0"/>
                              </a:rPr>
                              <m:t>𝒢</m:t>
                            </m:r>
                          </m:e>
                        </m:d>
                      </m:oMath>
                    </m:oMathPara>
                  </a14:m>
                  <a:endParaRPr lang="en-US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ED14643A-E9DF-4E5F-B385-087C73720C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2322" y="3968066"/>
                  <a:ext cx="1851789" cy="646331"/>
                </a:xfrm>
                <a:prstGeom prst="rect">
                  <a:avLst/>
                </a:prstGeom>
                <a:blipFill>
                  <a:blip r:embed="rId12"/>
                  <a:stretch>
                    <a:fillRect l="-2961" t="-5660" r="-2632" b="-66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A59F1CF-6F0F-4EA8-9F6C-CA5AF7F6291B}"/>
                    </a:ext>
                  </a:extLst>
                </p:cNvPr>
                <p:cNvSpPr txBox="1"/>
                <p:nvPr/>
              </p:nvSpPr>
              <p:spPr>
                <a:xfrm rot="16200000">
                  <a:off x="7740461" y="2066274"/>
                  <a:ext cx="748923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≈</m:t>
                        </m:r>
                      </m:oMath>
                    </m:oMathPara>
                  </a14:m>
                  <a:endParaRPr lang="en-US" sz="44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36C0423-7E7B-470C-B7CE-4117B3B1E2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7740461" y="2066274"/>
                  <a:ext cx="748923" cy="76944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772685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E4E9CB16-1A85-4682-B9A2-99AB9ABF771D}"/>
              </a:ext>
            </a:extLst>
          </p:cNvPr>
          <p:cNvGrpSpPr/>
          <p:nvPr/>
        </p:nvGrpSpPr>
        <p:grpSpPr>
          <a:xfrm>
            <a:off x="1996011" y="1308238"/>
            <a:ext cx="8176532" cy="4224777"/>
            <a:chOff x="1996011" y="1308238"/>
            <a:chExt cx="8176532" cy="422477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DC3AA0C-4AF3-4EA9-9823-77150A56B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996011" y="1397990"/>
              <a:ext cx="3136962" cy="130492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12232DF8-A8EE-4374-96F0-C7C7A85ABB51}"/>
                    </a:ext>
                  </a:extLst>
                </p:cNvPr>
                <p:cNvSpPr txBox="1"/>
                <p:nvPr/>
              </p:nvSpPr>
              <p:spPr>
                <a:xfrm>
                  <a:off x="4885792" y="1308238"/>
                  <a:ext cx="3821156" cy="9233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dirty="0">
                      <a:latin typeface="+mj-lt"/>
                    </a:rPr>
                    <a:t>Find curve connecting A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a14:m>
                  <a:r>
                    <a:rPr lang="en-US" dirty="0">
                      <a:latin typeface="+mj-lt"/>
                    </a:rPr>
                    <a:t>B so that ball rolls down in shortest time</a:t>
                  </a:r>
                </a:p>
                <a:p>
                  <a:pPr algn="r"/>
                  <a:r>
                    <a:rPr lang="en-US" i="1" dirty="0">
                      <a:latin typeface="+mj-lt"/>
                    </a:rPr>
                    <a:t>- Johann Bernoulli (1696)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12232DF8-A8EE-4374-96F0-C7C7A85ABB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5792" y="1308238"/>
                  <a:ext cx="3821156" cy="923330"/>
                </a:xfrm>
                <a:prstGeom prst="rect">
                  <a:avLst/>
                </a:prstGeom>
                <a:blipFill>
                  <a:blip r:embed="rId3"/>
                  <a:stretch>
                    <a:fillRect l="-797" t="-3974" r="-2233" b="-99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" name="Picture 3" descr="A person looking at the camera&#10;&#10;Description automatically generated">
              <a:extLst>
                <a:ext uri="{FF2B5EF4-FFF2-40B4-BE49-F238E27FC236}">
                  <a16:creationId xmlns:a16="http://schemas.microsoft.com/office/drawing/2014/main" id="{01511A8C-7C4E-4648-9DE8-26138810D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6948" y="1347729"/>
              <a:ext cx="1425547" cy="1767678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7B3F91D-4700-45AA-A7BA-E63DE3FB870E}"/>
                </a:ext>
              </a:extLst>
            </p:cNvPr>
            <p:cNvGrpSpPr/>
            <p:nvPr/>
          </p:nvGrpSpPr>
          <p:grpSpPr>
            <a:xfrm>
              <a:off x="1996011" y="3368670"/>
              <a:ext cx="8176532" cy="2164345"/>
              <a:chOff x="483734" y="3110763"/>
              <a:chExt cx="8176532" cy="2164345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4B6521E-850E-4651-8F55-A418A1997C10}"/>
                  </a:ext>
                </a:extLst>
              </p:cNvPr>
              <p:cNvSpPr txBox="1"/>
              <p:nvPr/>
            </p:nvSpPr>
            <p:spPr>
              <a:xfrm>
                <a:off x="483734" y="3110763"/>
                <a:ext cx="81765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+mj-lt"/>
                  </a:rPr>
                  <a:t>This led to the development of </a:t>
                </a:r>
                <a:r>
                  <a:rPr lang="en-US" b="1" dirty="0">
                    <a:latin typeface="+mj-lt"/>
                  </a:rPr>
                  <a:t>calculus of variations </a:t>
                </a:r>
                <a:r>
                  <a:rPr lang="en-US" dirty="0">
                    <a:latin typeface="+mj-lt"/>
                  </a:rPr>
                  <a:t>and </a:t>
                </a:r>
                <a:r>
                  <a:rPr lang="en-US" b="1" dirty="0">
                    <a:latin typeface="+mj-lt"/>
                  </a:rPr>
                  <a:t>optimal control</a:t>
                </a: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E1D6AB3B-F899-4809-950A-7F6072330C6A}"/>
                  </a:ext>
                </a:extLst>
              </p:cNvPr>
              <p:cNvGrpSpPr/>
              <p:nvPr/>
            </p:nvGrpSpPr>
            <p:grpSpPr>
              <a:xfrm>
                <a:off x="570408" y="3635821"/>
                <a:ext cx="8003183" cy="1639287"/>
                <a:chOff x="564440" y="3470358"/>
                <a:chExt cx="8003183" cy="1639287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52A9B3B5-81AF-476A-8EDA-2FB4E35E5233}"/>
                    </a:ext>
                  </a:extLst>
                </p:cNvPr>
                <p:cNvGrpSpPr/>
                <p:nvPr/>
              </p:nvGrpSpPr>
              <p:grpSpPr>
                <a:xfrm>
                  <a:off x="564440" y="3470358"/>
                  <a:ext cx="1425547" cy="1639287"/>
                  <a:chOff x="564440" y="3470358"/>
                  <a:chExt cx="1425547" cy="1639287"/>
                </a:xfrm>
              </p:grpSpPr>
              <p:pic>
                <p:nvPicPr>
                  <p:cNvPr id="21" name="Picture 2" descr="Leonhard Euler - Wikipedia">
                    <a:extLst>
                      <a:ext uri="{FF2B5EF4-FFF2-40B4-BE49-F238E27FC236}">
                        <a16:creationId xmlns:a16="http://schemas.microsoft.com/office/drawing/2014/main" id="{80108E33-7DBF-4B44-8F62-8AD03F5A1BC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47399" y="3470358"/>
                    <a:ext cx="1059628" cy="13716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E132963B-8D31-4A32-AB1F-C9A3F7426CFD}"/>
                      </a:ext>
                    </a:extLst>
                  </p:cNvPr>
                  <p:cNvSpPr txBox="1"/>
                  <p:nvPr/>
                </p:nvSpPr>
                <p:spPr>
                  <a:xfrm>
                    <a:off x="564440" y="4801868"/>
                    <a:ext cx="1425547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latin typeface="+mj-lt"/>
                      </a:rPr>
                      <a:t>Euler</a:t>
                    </a:r>
                  </a:p>
                </p:txBody>
              </p:sp>
            </p:grp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4BF790E0-6840-4661-BCD5-CB363E14B75B}"/>
                    </a:ext>
                  </a:extLst>
                </p:cNvPr>
                <p:cNvGrpSpPr/>
                <p:nvPr/>
              </p:nvGrpSpPr>
              <p:grpSpPr>
                <a:xfrm>
                  <a:off x="2208849" y="3470358"/>
                  <a:ext cx="1425547" cy="1639287"/>
                  <a:chOff x="2172950" y="3470358"/>
                  <a:chExt cx="1425547" cy="1639287"/>
                </a:xfrm>
              </p:grpSpPr>
              <p:pic>
                <p:nvPicPr>
                  <p:cNvPr id="19" name="Picture 18" descr="A person wearing a suit and tie&#10;&#10;Description automatically generated">
                    <a:extLst>
                      <a:ext uri="{FF2B5EF4-FFF2-40B4-BE49-F238E27FC236}">
                        <a16:creationId xmlns:a16="http://schemas.microsoft.com/office/drawing/2014/main" id="{4551A2A9-325B-4AD7-B171-B8447A3F3A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275257" y="3470358"/>
                    <a:ext cx="1220932" cy="1371600"/>
                  </a:xfrm>
                  <a:prstGeom prst="rect">
                    <a:avLst/>
                  </a:prstGeom>
                </p:spPr>
              </p:pic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E2D75886-90C6-4E4B-8C96-0039E8A1CB45}"/>
                      </a:ext>
                    </a:extLst>
                  </p:cNvPr>
                  <p:cNvSpPr txBox="1"/>
                  <p:nvPr/>
                </p:nvSpPr>
                <p:spPr>
                  <a:xfrm>
                    <a:off x="2172950" y="4801868"/>
                    <a:ext cx="1425547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latin typeface="+mj-lt"/>
                      </a:rPr>
                      <a:t>Lagrange</a:t>
                    </a:r>
                  </a:p>
                </p:txBody>
              </p:sp>
            </p:grp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2072E8C9-8608-4B73-94CA-282B61AB4025}"/>
                    </a:ext>
                  </a:extLst>
                </p:cNvPr>
                <p:cNvGrpSpPr/>
                <p:nvPr/>
              </p:nvGrpSpPr>
              <p:grpSpPr>
                <a:xfrm>
                  <a:off x="3853258" y="3470358"/>
                  <a:ext cx="1425547" cy="1639287"/>
                  <a:chOff x="3825025" y="3470358"/>
                  <a:chExt cx="1425547" cy="1639287"/>
                </a:xfrm>
              </p:grpSpPr>
              <p:pic>
                <p:nvPicPr>
                  <p:cNvPr id="17" name="Picture 16" descr="A person sitting in a chair&#10;&#10;Description automatically generated">
                    <a:extLst>
                      <a:ext uri="{FF2B5EF4-FFF2-40B4-BE49-F238E27FC236}">
                        <a16:creationId xmlns:a16="http://schemas.microsoft.com/office/drawing/2014/main" id="{24EDA047-7B9B-4B95-84F7-9BFD5F0A291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1465" r="7572"/>
                  <a:stretch/>
                </p:blipFill>
                <p:spPr>
                  <a:xfrm>
                    <a:off x="4011223" y="3470358"/>
                    <a:ext cx="1053150" cy="1371600"/>
                  </a:xfrm>
                  <a:prstGeom prst="rect">
                    <a:avLst/>
                  </a:prstGeom>
                </p:spPr>
              </p:pic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9AEB3747-8448-462D-86A9-579A50B63B17}"/>
                      </a:ext>
                    </a:extLst>
                  </p:cNvPr>
                  <p:cNvSpPr txBox="1"/>
                  <p:nvPr/>
                </p:nvSpPr>
                <p:spPr>
                  <a:xfrm>
                    <a:off x="3825025" y="4801868"/>
                    <a:ext cx="1425547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 err="1">
                        <a:latin typeface="+mj-lt"/>
                      </a:rPr>
                      <a:t>Weierstrass</a:t>
                    </a:r>
                    <a:endParaRPr lang="en-US" sz="1400" dirty="0">
                      <a:latin typeface="+mj-lt"/>
                    </a:endParaRPr>
                  </a:p>
                </p:txBody>
              </p:sp>
            </p:grp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94773134-36D8-4677-8FC7-5EAE514C2E23}"/>
                    </a:ext>
                  </a:extLst>
                </p:cNvPr>
                <p:cNvGrpSpPr/>
                <p:nvPr/>
              </p:nvGrpSpPr>
              <p:grpSpPr>
                <a:xfrm>
                  <a:off x="5497667" y="3470358"/>
                  <a:ext cx="1425547" cy="1639287"/>
                  <a:chOff x="5477100" y="3470358"/>
                  <a:chExt cx="1425547" cy="1639287"/>
                </a:xfrm>
              </p:grpSpPr>
              <p:pic>
                <p:nvPicPr>
                  <p:cNvPr id="15" name="Picture 14" descr="A person wearing a suit and tie looking at the camera&#10;&#10;Description automatically generated">
                    <a:extLst>
                      <a:ext uri="{FF2B5EF4-FFF2-40B4-BE49-F238E27FC236}">
                        <a16:creationId xmlns:a16="http://schemas.microsoft.com/office/drawing/2014/main" id="{96C3ADFA-EE80-4B8A-B481-73CE5F7B10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13760"/>
                  <a:stretch/>
                </p:blipFill>
                <p:spPr>
                  <a:xfrm>
                    <a:off x="5554261" y="3470358"/>
                    <a:ext cx="1271224" cy="1371600"/>
                  </a:xfrm>
                  <a:prstGeom prst="rect">
                    <a:avLst/>
                  </a:prstGeom>
                </p:spPr>
              </p:pic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831382CF-2675-48F1-9AD6-5B2FC1A2EA3E}"/>
                      </a:ext>
                    </a:extLst>
                  </p:cNvPr>
                  <p:cNvSpPr txBox="1"/>
                  <p:nvPr/>
                </p:nvSpPr>
                <p:spPr>
                  <a:xfrm>
                    <a:off x="5477100" y="4801868"/>
                    <a:ext cx="1425547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 err="1">
                        <a:latin typeface="+mj-lt"/>
                      </a:rPr>
                      <a:t>Pontryagin</a:t>
                    </a:r>
                    <a:endParaRPr lang="en-US" sz="1400" dirty="0">
                      <a:latin typeface="+mj-lt"/>
                    </a:endParaRPr>
                  </a:p>
                </p:txBody>
              </p:sp>
            </p:grp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63D53893-CEDA-4821-9210-C4F28AC3E15C}"/>
                    </a:ext>
                  </a:extLst>
                </p:cNvPr>
                <p:cNvGrpSpPr/>
                <p:nvPr/>
              </p:nvGrpSpPr>
              <p:grpSpPr>
                <a:xfrm>
                  <a:off x="7142076" y="3470358"/>
                  <a:ext cx="1425547" cy="1639287"/>
                  <a:chOff x="7142076" y="3470358"/>
                  <a:chExt cx="1425547" cy="1639287"/>
                </a:xfrm>
              </p:grpSpPr>
              <p:pic>
                <p:nvPicPr>
                  <p:cNvPr id="13" name="Picture 12" descr="A person sitting on a table&#10;&#10;Description automatically generated">
                    <a:extLst>
                      <a:ext uri="{FF2B5EF4-FFF2-40B4-BE49-F238E27FC236}">
                        <a16:creationId xmlns:a16="http://schemas.microsoft.com/office/drawing/2014/main" id="{A02CE024-C441-4DDE-A7AF-26DC67B76BA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06209" y="3470358"/>
                    <a:ext cx="1097280" cy="1371600"/>
                  </a:xfrm>
                  <a:prstGeom prst="rect">
                    <a:avLst/>
                  </a:prstGeom>
                </p:spPr>
              </p:pic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C8CB0E1C-49C2-4690-8265-66E49B72F9BC}"/>
                      </a:ext>
                    </a:extLst>
                  </p:cNvPr>
                  <p:cNvSpPr txBox="1"/>
                  <p:nvPr/>
                </p:nvSpPr>
                <p:spPr>
                  <a:xfrm>
                    <a:off x="7142076" y="4801868"/>
                    <a:ext cx="1425547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en-US" sz="1400" dirty="0">
                        <a:latin typeface="+mj-lt"/>
                      </a:rPr>
                      <a:t>Bellman</a:t>
                    </a:r>
                  </a:p>
                </p:txBody>
              </p:sp>
            </p:grpSp>
          </p:grpSp>
        </p:grp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E05806D-A00F-48EB-9D8D-BB84594A9D70}"/>
                </a:ext>
              </a:extLst>
            </p:cNvPr>
            <p:cNvSpPr/>
            <p:nvPr/>
          </p:nvSpPr>
          <p:spPr>
            <a:xfrm>
              <a:off x="5457917" y="2387294"/>
              <a:ext cx="2678265" cy="523783"/>
            </a:xfrm>
            <a:prstGeom prst="roundRect">
              <a:avLst/>
            </a:prstGeom>
            <a:solidFill>
              <a:srgbClr val="A5B592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+mj-lt"/>
                </a:rPr>
                <a:t>Answer: Cycloids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63559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0145EDAA-E4B4-47D6-9720-A21E9BBD48D0}"/>
              </a:ext>
            </a:extLst>
          </p:cNvPr>
          <p:cNvGrpSpPr/>
          <p:nvPr/>
        </p:nvGrpSpPr>
        <p:grpSpPr>
          <a:xfrm>
            <a:off x="879235" y="3399638"/>
            <a:ext cx="10562489" cy="2039869"/>
            <a:chOff x="879235" y="3399638"/>
            <a:chExt cx="10562489" cy="2039869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90741E71-6412-42B6-A68F-B26D448241B7}"/>
                </a:ext>
              </a:extLst>
            </p:cNvPr>
            <p:cNvGrpSpPr/>
            <p:nvPr/>
          </p:nvGrpSpPr>
          <p:grpSpPr>
            <a:xfrm>
              <a:off x="879235" y="3950676"/>
              <a:ext cx="4736123" cy="1488831"/>
              <a:chOff x="879235" y="3950676"/>
              <a:chExt cx="4736123" cy="1488831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E799515B-B792-46F9-9730-79D38A5E154B}"/>
                  </a:ext>
                </a:extLst>
              </p:cNvPr>
              <p:cNvSpPr/>
              <p:nvPr/>
            </p:nvSpPr>
            <p:spPr>
              <a:xfrm>
                <a:off x="1348158" y="3950676"/>
                <a:ext cx="949570" cy="52753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State</a:t>
                </a:r>
              </a:p>
            </p:txBody>
          </p:sp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D229FD9A-B6CD-4104-A63C-C956380FA25F}"/>
                  </a:ext>
                </a:extLst>
              </p:cNvPr>
              <p:cNvSpPr/>
              <p:nvPr/>
            </p:nvSpPr>
            <p:spPr>
              <a:xfrm>
                <a:off x="2766650" y="3950676"/>
                <a:ext cx="949570" cy="52753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State</a:t>
                </a:r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DD18CD0F-DF49-417E-BDCD-B985E471EB8F}"/>
                  </a:ext>
                </a:extLst>
              </p:cNvPr>
              <p:cNvSpPr/>
              <p:nvPr/>
            </p:nvSpPr>
            <p:spPr>
              <a:xfrm>
                <a:off x="4185142" y="3950676"/>
                <a:ext cx="949570" cy="52753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State</a:t>
                </a:r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25140191-D816-4026-8CCD-332243E85DEE}"/>
                  </a:ext>
                </a:extLst>
              </p:cNvPr>
              <p:cNvSpPr/>
              <p:nvPr/>
            </p:nvSpPr>
            <p:spPr>
              <a:xfrm>
                <a:off x="2063266" y="4911968"/>
                <a:ext cx="949570" cy="527539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Control</a:t>
                </a: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42CE77FA-9F53-4AE0-9DB6-46863CD6B43B}"/>
                  </a:ext>
                </a:extLst>
              </p:cNvPr>
              <p:cNvCxnSpPr>
                <a:stCxn id="2" idx="3"/>
                <a:endCxn id="3" idx="1"/>
              </p:cNvCxnSpPr>
              <p:nvPr/>
            </p:nvCxnSpPr>
            <p:spPr>
              <a:xfrm>
                <a:off x="2297728" y="4214446"/>
                <a:ext cx="46892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18B48954-D288-428D-A335-B8B4949E1C8D}"/>
                  </a:ext>
                </a:extLst>
              </p:cNvPr>
              <p:cNvCxnSpPr>
                <a:cxnSpLocks/>
                <a:stCxn id="3" idx="3"/>
                <a:endCxn id="4" idx="1"/>
              </p:cNvCxnSpPr>
              <p:nvPr/>
            </p:nvCxnSpPr>
            <p:spPr>
              <a:xfrm>
                <a:off x="3716220" y="4214446"/>
                <a:ext cx="46892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C75B9D9E-60D9-40F5-A6A6-59FDD990E536}"/>
                  </a:ext>
                </a:extLst>
              </p:cNvPr>
              <p:cNvSpPr/>
              <p:nvPr/>
            </p:nvSpPr>
            <p:spPr>
              <a:xfrm>
                <a:off x="3475896" y="4911968"/>
                <a:ext cx="949570" cy="527539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Control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67DDB9F1-FCF9-47C4-98B6-52B527B39D33}"/>
                  </a:ext>
                </a:extLst>
              </p:cNvPr>
              <p:cNvCxnSpPr>
                <a:cxnSpLocks/>
                <a:stCxn id="4" idx="3"/>
              </p:cNvCxnSpPr>
              <p:nvPr/>
            </p:nvCxnSpPr>
            <p:spPr>
              <a:xfrm flipV="1">
                <a:off x="5134712" y="4214445"/>
                <a:ext cx="480646" cy="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0C8A44DE-BFE6-46DB-A1BC-404B2AE3D251}"/>
                  </a:ext>
                </a:extLst>
              </p:cNvPr>
              <p:cNvCxnSpPr>
                <a:cxnSpLocks/>
                <a:endCxn id="2" idx="1"/>
              </p:cNvCxnSpPr>
              <p:nvPr/>
            </p:nvCxnSpPr>
            <p:spPr>
              <a:xfrm>
                <a:off x="879235" y="4214446"/>
                <a:ext cx="468923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4BE4F0C3-6F17-4F5B-899C-34629E0D0D5B}"/>
                  </a:ext>
                </a:extLst>
              </p:cNvPr>
              <p:cNvCxnSpPr>
                <a:cxnSpLocks/>
                <a:stCxn id="14" idx="0"/>
              </p:cNvCxnSpPr>
              <p:nvPr/>
            </p:nvCxnSpPr>
            <p:spPr>
              <a:xfrm flipV="1">
                <a:off x="3950681" y="4214445"/>
                <a:ext cx="0" cy="697523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4255E531-FAB7-4C92-BF68-C0D9886BDD8F}"/>
                  </a:ext>
                </a:extLst>
              </p:cNvPr>
              <p:cNvCxnSpPr>
                <a:cxnSpLocks/>
                <a:stCxn id="5" idx="0"/>
              </p:cNvCxnSpPr>
              <p:nvPr/>
            </p:nvCxnSpPr>
            <p:spPr>
              <a:xfrm flipH="1" flipV="1">
                <a:off x="2532189" y="4193930"/>
                <a:ext cx="5862" cy="718038"/>
              </a:xfrm>
              <a:prstGeom prst="straightConnector1">
                <a:avLst/>
              </a:prstGeom>
              <a:ln w="19050">
                <a:solidFill>
                  <a:schemeClr val="accent3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08C45A0-1061-46E0-A135-A6952AE548C4}"/>
                </a:ext>
              </a:extLst>
            </p:cNvPr>
            <p:cNvGrpSpPr/>
            <p:nvPr/>
          </p:nvGrpSpPr>
          <p:grpSpPr>
            <a:xfrm>
              <a:off x="6705601" y="3950676"/>
              <a:ext cx="4736123" cy="1488831"/>
              <a:chOff x="6705601" y="3950676"/>
              <a:chExt cx="4736123" cy="1488831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4D92A1A2-F641-46AC-841E-11656A849662}"/>
                  </a:ext>
                </a:extLst>
              </p:cNvPr>
              <p:cNvSpPr/>
              <p:nvPr/>
            </p:nvSpPr>
            <p:spPr>
              <a:xfrm>
                <a:off x="7174524" y="3950676"/>
                <a:ext cx="949570" cy="52753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State</a:t>
                </a:r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40DC0F2C-7C6A-43F9-9DCF-6E7AD0F14C2D}"/>
                  </a:ext>
                </a:extLst>
              </p:cNvPr>
              <p:cNvSpPr/>
              <p:nvPr/>
            </p:nvSpPr>
            <p:spPr>
              <a:xfrm>
                <a:off x="8593016" y="3950676"/>
                <a:ext cx="949570" cy="52753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State</a:t>
                </a:r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90633557-5BF7-4D6B-A0D8-5A04A8646C81}"/>
                  </a:ext>
                </a:extLst>
              </p:cNvPr>
              <p:cNvSpPr/>
              <p:nvPr/>
            </p:nvSpPr>
            <p:spPr>
              <a:xfrm>
                <a:off x="10011508" y="3950676"/>
                <a:ext cx="949570" cy="52753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State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A91A319B-7817-4135-AFAF-70A6672A36B6}"/>
                  </a:ext>
                </a:extLst>
              </p:cNvPr>
              <p:cNvCxnSpPr>
                <a:stCxn id="28" idx="3"/>
                <a:endCxn id="29" idx="1"/>
              </p:cNvCxnSpPr>
              <p:nvPr/>
            </p:nvCxnSpPr>
            <p:spPr>
              <a:xfrm>
                <a:off x="8124094" y="4214446"/>
                <a:ext cx="46892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8D90C33E-59BF-421E-80B6-26B2BC540E5B}"/>
                  </a:ext>
                </a:extLst>
              </p:cNvPr>
              <p:cNvCxnSpPr>
                <a:cxnSpLocks/>
                <a:stCxn id="29" idx="3"/>
                <a:endCxn id="30" idx="1"/>
              </p:cNvCxnSpPr>
              <p:nvPr/>
            </p:nvCxnSpPr>
            <p:spPr>
              <a:xfrm>
                <a:off x="9542586" y="4214446"/>
                <a:ext cx="468922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4F5F03E3-F06E-402F-B8C5-CA39649F6087}"/>
                  </a:ext>
                </a:extLst>
              </p:cNvPr>
              <p:cNvSpPr/>
              <p:nvPr/>
            </p:nvSpPr>
            <p:spPr>
              <a:xfrm>
                <a:off x="8534396" y="4911968"/>
                <a:ext cx="1154723" cy="527539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Controller</a:t>
                </a:r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C06EF45D-5BD4-4671-8ACF-E2B2C3880226}"/>
                  </a:ext>
                </a:extLst>
              </p:cNvPr>
              <p:cNvCxnSpPr>
                <a:cxnSpLocks/>
                <a:stCxn id="30" idx="3"/>
              </p:cNvCxnSpPr>
              <p:nvPr/>
            </p:nvCxnSpPr>
            <p:spPr>
              <a:xfrm flipV="1">
                <a:off x="10961078" y="4214445"/>
                <a:ext cx="480646" cy="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4CA46C05-0FFE-4AAD-8C2C-E58201D3CAF9}"/>
                  </a:ext>
                </a:extLst>
              </p:cNvPr>
              <p:cNvCxnSpPr>
                <a:cxnSpLocks/>
                <a:endCxn id="28" idx="1"/>
              </p:cNvCxnSpPr>
              <p:nvPr/>
            </p:nvCxnSpPr>
            <p:spPr>
              <a:xfrm>
                <a:off x="6705601" y="4214446"/>
                <a:ext cx="468923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nector: Elbow 40">
                <a:extLst>
                  <a:ext uri="{FF2B5EF4-FFF2-40B4-BE49-F238E27FC236}">
                    <a16:creationId xmlns:a16="http://schemas.microsoft.com/office/drawing/2014/main" id="{13D7B8F6-4551-4019-BA92-ADE23C61855F}"/>
                  </a:ext>
                </a:extLst>
              </p:cNvPr>
              <p:cNvCxnSpPr>
                <a:stCxn id="28" idx="2"/>
                <a:endCxn id="34" idx="1"/>
              </p:cNvCxnSpPr>
              <p:nvPr/>
            </p:nvCxnSpPr>
            <p:spPr>
              <a:xfrm rot="16200000" flipH="1">
                <a:off x="7743091" y="4384432"/>
                <a:ext cx="697523" cy="885087"/>
              </a:xfrm>
              <a:prstGeom prst="bentConnector2">
                <a:avLst/>
              </a:prstGeom>
              <a:ln w="19050">
                <a:solidFill>
                  <a:schemeClr val="accent3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ctor: Elbow 41">
                <a:extLst>
                  <a:ext uri="{FF2B5EF4-FFF2-40B4-BE49-F238E27FC236}">
                    <a16:creationId xmlns:a16="http://schemas.microsoft.com/office/drawing/2014/main" id="{D0F21077-98F2-48EA-A232-9854F209534F}"/>
                  </a:ext>
                </a:extLst>
              </p:cNvPr>
              <p:cNvCxnSpPr>
                <a:cxnSpLocks/>
                <a:stCxn id="34" idx="0"/>
                <a:endCxn id="50" idx="2"/>
              </p:cNvCxnSpPr>
              <p:nvPr/>
            </p:nvCxnSpPr>
            <p:spPr>
              <a:xfrm rot="16200000" flipV="1">
                <a:off x="8364414" y="4164623"/>
                <a:ext cx="718038" cy="776651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chemeClr val="accent3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24EDD14-A79E-4146-A22B-2AB3B2028F6C}"/>
                  </a:ext>
                </a:extLst>
              </p:cNvPr>
              <p:cNvSpPr/>
              <p:nvPr/>
            </p:nvSpPr>
            <p:spPr>
              <a:xfrm>
                <a:off x="8299936" y="4032738"/>
                <a:ext cx="70341" cy="16119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32C1FCD-D524-44BB-A2FE-0A8F474B5E84}"/>
                </a:ext>
              </a:extLst>
            </p:cNvPr>
            <p:cNvSpPr txBox="1"/>
            <p:nvPr/>
          </p:nvSpPr>
          <p:spPr>
            <a:xfrm>
              <a:off x="1755545" y="3399638"/>
              <a:ext cx="29835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Open Loop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D11AE5E-E0D0-4B23-AD22-B246CB2E3354}"/>
                </a:ext>
              </a:extLst>
            </p:cNvPr>
            <p:cNvSpPr txBox="1"/>
            <p:nvPr/>
          </p:nvSpPr>
          <p:spPr>
            <a:xfrm>
              <a:off x="7581911" y="3399638"/>
              <a:ext cx="29835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Closed Loop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1870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0615C10-A788-41AF-AB7C-E2E1B8DB03C5}"/>
              </a:ext>
            </a:extLst>
          </p:cNvPr>
          <p:cNvGrpSpPr/>
          <p:nvPr/>
        </p:nvGrpSpPr>
        <p:grpSpPr>
          <a:xfrm>
            <a:off x="1385402" y="2924460"/>
            <a:ext cx="9085003" cy="1828800"/>
            <a:chOff x="1385402" y="2924460"/>
            <a:chExt cx="9085003" cy="18288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1EA1572-4DA8-40BF-A67E-E3F75C07D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85402" y="2924460"/>
              <a:ext cx="2301767" cy="18288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92B36E4-671C-4D45-B8CC-9A43F7497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229605" y="2924460"/>
              <a:ext cx="2853562" cy="18288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C7194DF-A409-4532-84E3-AB6371790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25603" y="2924460"/>
              <a:ext cx="2844802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08172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C064C17-EAEB-49D3-9762-69045B225DA2}"/>
              </a:ext>
            </a:extLst>
          </p:cNvPr>
          <p:cNvGrpSpPr/>
          <p:nvPr/>
        </p:nvGrpSpPr>
        <p:grpSpPr>
          <a:xfrm>
            <a:off x="4125483" y="1957078"/>
            <a:ext cx="2743200" cy="1561023"/>
            <a:chOff x="6607335" y="3433190"/>
            <a:chExt cx="2620615" cy="90492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2D8AC47-8C6D-41BB-8688-9785B1C5E9B7}"/>
                </a:ext>
              </a:extLst>
            </p:cNvPr>
            <p:cNvGrpSpPr/>
            <p:nvPr/>
          </p:nvGrpSpPr>
          <p:grpSpPr>
            <a:xfrm>
              <a:off x="7568175" y="4045587"/>
              <a:ext cx="793810" cy="292527"/>
              <a:chOff x="1720339" y="3866140"/>
              <a:chExt cx="793810" cy="292527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E281304D-F71F-4A1F-9B35-1FE990CCD8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20339" y="3866140"/>
                <a:ext cx="793810" cy="2"/>
              </a:xfrm>
              <a:prstGeom prst="straightConnector1">
                <a:avLst/>
              </a:prstGeom>
              <a:ln w="76200">
                <a:solidFill>
                  <a:srgbClr val="40404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4FD5B7DD-2CAA-4B10-A2A4-452EE325D281}"/>
                      </a:ext>
                    </a:extLst>
                  </p:cNvPr>
                  <p:cNvSpPr txBox="1"/>
                  <p:nvPr/>
                </p:nvSpPr>
                <p:spPr>
                  <a:xfrm>
                    <a:off x="2019396" y="3944565"/>
                    <a:ext cx="264928" cy="21410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Ω</m:t>
                          </m:r>
                        </m:oMath>
                      </m:oMathPara>
                    </a14:m>
                    <a:endParaRPr lang="en-SG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A9A930D0-A638-408C-BC94-1E80F08A73B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9396" y="3944565"/>
                    <a:ext cx="264928" cy="21410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1739" r="-21739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354DF60-9F32-43C3-AD7C-8D4F0EBA89F9}"/>
                </a:ext>
              </a:extLst>
            </p:cNvPr>
            <p:cNvSpPr/>
            <p:nvPr/>
          </p:nvSpPr>
          <p:spPr>
            <a:xfrm>
              <a:off x="8338717" y="3433190"/>
              <a:ext cx="889233" cy="612397"/>
            </a:xfrm>
            <a:custGeom>
              <a:avLst/>
              <a:gdLst>
                <a:gd name="connsiteX0" fmla="*/ 0 w 889233"/>
                <a:gd name="connsiteY0" fmla="*/ 612397 h 612397"/>
                <a:gd name="connsiteX1" fmla="*/ 360726 w 889233"/>
                <a:gd name="connsiteY1" fmla="*/ 536896 h 612397"/>
                <a:gd name="connsiteX2" fmla="*/ 587229 w 889233"/>
                <a:gd name="connsiteY2" fmla="*/ 201336 h 612397"/>
                <a:gd name="connsiteX3" fmla="*/ 889233 w 889233"/>
                <a:gd name="connsiteY3" fmla="*/ 0 h 612397"/>
                <a:gd name="connsiteX0" fmla="*/ 0 w 889233"/>
                <a:gd name="connsiteY0" fmla="*/ 612397 h 612397"/>
                <a:gd name="connsiteX1" fmla="*/ 318782 w 889233"/>
                <a:gd name="connsiteY1" fmla="*/ 377505 h 612397"/>
                <a:gd name="connsiteX2" fmla="*/ 587229 w 889233"/>
                <a:gd name="connsiteY2" fmla="*/ 201336 h 612397"/>
                <a:gd name="connsiteX3" fmla="*/ 889233 w 889233"/>
                <a:gd name="connsiteY3" fmla="*/ 0 h 612397"/>
                <a:gd name="connsiteX0" fmla="*/ 0 w 889233"/>
                <a:gd name="connsiteY0" fmla="*/ 612397 h 612397"/>
                <a:gd name="connsiteX1" fmla="*/ 318782 w 889233"/>
                <a:gd name="connsiteY1" fmla="*/ 377505 h 612397"/>
                <a:gd name="connsiteX2" fmla="*/ 545284 w 889233"/>
                <a:gd name="connsiteY2" fmla="*/ 67112 h 612397"/>
                <a:gd name="connsiteX3" fmla="*/ 889233 w 889233"/>
                <a:gd name="connsiteY3" fmla="*/ 0 h 612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33" h="612397">
                  <a:moveTo>
                    <a:pt x="0" y="612397"/>
                  </a:moveTo>
                  <a:cubicBezTo>
                    <a:pt x="131427" y="608901"/>
                    <a:pt x="227901" y="468386"/>
                    <a:pt x="318782" y="377505"/>
                  </a:cubicBezTo>
                  <a:cubicBezTo>
                    <a:pt x="409663" y="286624"/>
                    <a:pt x="450209" y="130030"/>
                    <a:pt x="545284" y="67112"/>
                  </a:cubicBezTo>
                  <a:cubicBezTo>
                    <a:pt x="640359" y="4195"/>
                    <a:pt x="782273" y="55926"/>
                    <a:pt x="889233" y="0"/>
                  </a:cubicBezTo>
                </a:path>
              </a:pathLst>
            </a:custGeom>
            <a:ln w="76200">
              <a:solidFill>
                <a:srgbClr val="40404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497AEF6-F198-4F21-984D-3142B6139FA0}"/>
                </a:ext>
              </a:extLst>
            </p:cNvPr>
            <p:cNvSpPr/>
            <p:nvPr/>
          </p:nvSpPr>
          <p:spPr>
            <a:xfrm>
              <a:off x="6607335" y="3508691"/>
              <a:ext cx="989901" cy="536896"/>
            </a:xfrm>
            <a:custGeom>
              <a:avLst/>
              <a:gdLst>
                <a:gd name="connsiteX0" fmla="*/ 989901 w 989901"/>
                <a:gd name="connsiteY0" fmla="*/ 536896 h 536896"/>
                <a:gd name="connsiteX1" fmla="*/ 796954 w 989901"/>
                <a:gd name="connsiteY1" fmla="*/ 134224 h 536896"/>
                <a:gd name="connsiteX2" fmla="*/ 251670 w 989901"/>
                <a:gd name="connsiteY2" fmla="*/ 25167 h 536896"/>
                <a:gd name="connsiteX3" fmla="*/ 0 w 989901"/>
                <a:gd name="connsiteY3" fmla="*/ 0 h 53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9901" h="536896">
                  <a:moveTo>
                    <a:pt x="989901" y="536896"/>
                  </a:moveTo>
                  <a:cubicBezTo>
                    <a:pt x="954946" y="378204"/>
                    <a:pt x="919992" y="219512"/>
                    <a:pt x="796954" y="134224"/>
                  </a:cubicBezTo>
                  <a:cubicBezTo>
                    <a:pt x="673915" y="48936"/>
                    <a:pt x="384496" y="47538"/>
                    <a:pt x="251670" y="25167"/>
                  </a:cubicBezTo>
                  <a:cubicBezTo>
                    <a:pt x="118844" y="2796"/>
                    <a:pt x="59422" y="1398"/>
                    <a:pt x="0" y="0"/>
                  </a:cubicBezTo>
                </a:path>
              </a:pathLst>
            </a:custGeom>
            <a:ln w="76200">
              <a:solidFill>
                <a:srgbClr val="40404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38897213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AE9AD74-1141-4EDC-AD3F-9A0A367AD4C9}"/>
              </a:ext>
            </a:extLst>
          </p:cNvPr>
          <p:cNvGrpSpPr/>
          <p:nvPr/>
        </p:nvGrpSpPr>
        <p:grpSpPr>
          <a:xfrm>
            <a:off x="2696309" y="1987060"/>
            <a:ext cx="6154615" cy="2317875"/>
            <a:chOff x="2696309" y="1987060"/>
            <a:chExt cx="6154615" cy="231787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30ABB88-7516-4CC7-838F-04760CC453C8}"/>
                </a:ext>
              </a:extLst>
            </p:cNvPr>
            <p:cNvSpPr/>
            <p:nvPr/>
          </p:nvSpPr>
          <p:spPr>
            <a:xfrm>
              <a:off x="4865078" y="1987060"/>
              <a:ext cx="1817077" cy="75027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Machine Learning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C2DC3AC-51B8-42E6-A605-B2755A6DF7A1}"/>
                </a:ext>
              </a:extLst>
            </p:cNvPr>
            <p:cNvSpPr/>
            <p:nvPr/>
          </p:nvSpPr>
          <p:spPr>
            <a:xfrm>
              <a:off x="7033847" y="3453396"/>
              <a:ext cx="1817077" cy="750277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Partial Differential Equations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A50C6D5-4D37-4137-89BA-5740CEAA1452}"/>
                </a:ext>
              </a:extLst>
            </p:cNvPr>
            <p:cNvSpPr/>
            <p:nvPr/>
          </p:nvSpPr>
          <p:spPr>
            <a:xfrm>
              <a:off x="2696309" y="3453396"/>
              <a:ext cx="1817077" cy="750277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Stochastic Differential Equations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BA8BB16-CF27-4049-8B3E-4D1BD9245D94}"/>
                </a:ext>
              </a:extLst>
            </p:cNvPr>
            <p:cNvGrpSpPr/>
            <p:nvPr/>
          </p:nvGrpSpPr>
          <p:grpSpPr>
            <a:xfrm>
              <a:off x="3537439" y="2491155"/>
              <a:ext cx="1069731" cy="890954"/>
              <a:chOff x="3537439" y="2678723"/>
              <a:chExt cx="1069731" cy="890954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F1A9B573-1877-4CC8-AC16-1AEAA757DB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37439" y="2678723"/>
                <a:ext cx="917331" cy="73855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47237568-7714-4101-9F8A-B94A0C8D20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89839" y="2831123"/>
                <a:ext cx="917331" cy="73855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76A5DBE-498F-4512-B62A-B4AE0569D032}"/>
                </a:ext>
              </a:extLst>
            </p:cNvPr>
            <p:cNvGrpSpPr/>
            <p:nvPr/>
          </p:nvGrpSpPr>
          <p:grpSpPr>
            <a:xfrm>
              <a:off x="6940065" y="2491155"/>
              <a:ext cx="1011114" cy="914400"/>
              <a:chOff x="6940065" y="2690446"/>
              <a:chExt cx="1011114" cy="914400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C0FAE438-7FB8-4C28-803C-7A2C6C82C1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33848" y="2690446"/>
                <a:ext cx="917331" cy="73855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2648931D-9B13-4024-B784-1C21F0E0A8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40065" y="2866292"/>
                <a:ext cx="917331" cy="73855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DA1834E-0085-4564-A77A-6948B12326C4}"/>
                </a:ext>
              </a:extLst>
            </p:cNvPr>
            <p:cNvGrpSpPr/>
            <p:nvPr/>
          </p:nvGrpSpPr>
          <p:grpSpPr>
            <a:xfrm>
              <a:off x="5314951" y="3352133"/>
              <a:ext cx="917331" cy="952802"/>
              <a:chOff x="5314951" y="3399025"/>
              <a:chExt cx="917331" cy="952802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DC2BF7D-9A2A-438E-B915-452ED12E471D}"/>
                  </a:ext>
                </a:extLst>
              </p:cNvPr>
              <p:cNvCxnSpPr>
                <a:cxnSpLocks/>
              </p:cNvCxnSpPr>
              <p:nvPr/>
            </p:nvCxnSpPr>
            <p:spPr>
              <a:xfrm rot="2325421" flipV="1">
                <a:off x="5314951" y="3399025"/>
                <a:ext cx="917331" cy="73855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AFF427DA-5D4A-4DB6-A190-7CF14A96AA19}"/>
                  </a:ext>
                </a:extLst>
              </p:cNvPr>
              <p:cNvCxnSpPr>
                <a:cxnSpLocks/>
              </p:cNvCxnSpPr>
              <p:nvPr/>
            </p:nvCxnSpPr>
            <p:spPr>
              <a:xfrm rot="2325421" flipH="1">
                <a:off x="5314951" y="3613273"/>
                <a:ext cx="917331" cy="73855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21876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B0ED78F-8528-4186-B51C-4EE02501961A}"/>
              </a:ext>
            </a:extLst>
          </p:cNvPr>
          <p:cNvGrpSpPr/>
          <p:nvPr/>
        </p:nvGrpSpPr>
        <p:grpSpPr>
          <a:xfrm>
            <a:off x="2522376" y="2789080"/>
            <a:ext cx="6724695" cy="2157699"/>
            <a:chOff x="2522376" y="2789080"/>
            <a:chExt cx="6724695" cy="2157699"/>
          </a:xfrm>
        </p:grpSpPr>
        <p:pic>
          <p:nvPicPr>
            <p:cNvPr id="3" name="Picture 2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78C668F9-3ADC-42D5-963B-DF362EE70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22376" y="3158412"/>
              <a:ext cx="1788367" cy="178836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A3078DC-CE1B-47FE-9E3B-64C891421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1392" y="3158412"/>
              <a:ext cx="2626663" cy="178836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37E164-C3F9-4AC7-873D-5CB1F9885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8704" y="3158412"/>
              <a:ext cx="1788367" cy="178836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0775D66-BF36-4215-8CDF-25B56F2FBA2E}"/>
                </a:ext>
              </a:extLst>
            </p:cNvPr>
            <p:cNvSpPr txBox="1"/>
            <p:nvPr/>
          </p:nvSpPr>
          <p:spPr>
            <a:xfrm>
              <a:off x="2577108" y="2789080"/>
              <a:ext cx="1678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Continuous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536E8F6-AE78-43F0-B9B0-70072091CB6A}"/>
                </a:ext>
              </a:extLst>
            </p:cNvPr>
            <p:cNvSpPr txBox="1"/>
            <p:nvPr/>
          </p:nvSpPr>
          <p:spPr>
            <a:xfrm>
              <a:off x="5045272" y="2789080"/>
              <a:ext cx="1678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Discrete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E81C2B5-3343-4A25-AB47-079B41CFCCBF}"/>
                </a:ext>
              </a:extLst>
            </p:cNvPr>
            <p:cNvSpPr txBox="1"/>
            <p:nvPr/>
          </p:nvSpPr>
          <p:spPr>
            <a:xfrm>
              <a:off x="7513436" y="2789080"/>
              <a:ext cx="16789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Stochastic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84312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4BBE402B-97A7-4CD7-92B5-AD50F06D3870}"/>
              </a:ext>
            </a:extLst>
          </p:cNvPr>
          <p:cNvGrpSpPr/>
          <p:nvPr/>
        </p:nvGrpSpPr>
        <p:grpSpPr>
          <a:xfrm>
            <a:off x="1888400" y="3390230"/>
            <a:ext cx="8279174" cy="1366934"/>
            <a:chOff x="1888400" y="2746418"/>
            <a:chExt cx="8279174" cy="1366934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466D2760-7A0A-465B-946C-BFECD217032C}"/>
                </a:ext>
              </a:extLst>
            </p:cNvPr>
            <p:cNvSpPr/>
            <p:nvPr/>
          </p:nvSpPr>
          <p:spPr bwMode="auto">
            <a:xfrm>
              <a:off x="4495726" y="3214779"/>
              <a:ext cx="2939257" cy="430212"/>
            </a:xfrm>
            <a:prstGeom prst="rightArrow">
              <a:avLst/>
            </a:prstGeom>
            <a:solidFill>
              <a:srgbClr val="003D7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G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itchFamily="2" charset="0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768DA08-72F0-4718-A721-2DA12FEAE709}"/>
                </a:ext>
              </a:extLst>
            </p:cNvPr>
            <p:cNvGrpSpPr/>
            <p:nvPr/>
          </p:nvGrpSpPr>
          <p:grpSpPr>
            <a:xfrm>
              <a:off x="1888400" y="2746418"/>
              <a:ext cx="2122560" cy="1366934"/>
              <a:chOff x="1888400" y="2746418"/>
              <a:chExt cx="2122560" cy="136693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05EC0EC-E809-48E9-BA1D-8506D4991D99}"/>
                  </a:ext>
                </a:extLst>
              </p:cNvPr>
              <p:cNvGrpSpPr/>
              <p:nvPr/>
            </p:nvGrpSpPr>
            <p:grpSpPr>
              <a:xfrm>
                <a:off x="1888400" y="2746418"/>
                <a:ext cx="1837944" cy="1216152"/>
                <a:chOff x="1782147" y="1903445"/>
                <a:chExt cx="7109926" cy="3704253"/>
              </a:xfrm>
              <a:solidFill>
                <a:schemeClr val="accent6">
                  <a:lumMod val="40000"/>
                  <a:lumOff val="60000"/>
                  <a:alpha val="54000"/>
                </a:schemeClr>
              </a:solidFill>
            </p:grpSpPr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149A0F76-E9A6-4BAD-90D2-65D5A26848F3}"/>
                    </a:ext>
                  </a:extLst>
                </p:cNvPr>
                <p:cNvSpPr/>
                <p:nvPr/>
              </p:nvSpPr>
              <p:spPr>
                <a:xfrm>
                  <a:off x="1782147" y="1903445"/>
                  <a:ext cx="7109926" cy="3704253"/>
                </a:xfrm>
                <a:prstGeom prst="rect">
                  <a:avLst/>
                </a:prstGeom>
                <a:grpFill/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C608EBBB-5175-45C4-AE2A-5B78E164CF81}"/>
                    </a:ext>
                  </a:extLst>
                </p:cNvPr>
                <p:cNvSpPr/>
                <p:nvPr/>
              </p:nvSpPr>
              <p:spPr>
                <a:xfrm>
                  <a:off x="2295331" y="2733871"/>
                  <a:ext cx="4394718" cy="2230016"/>
                </a:xfrm>
                <a:custGeom>
                  <a:avLst/>
                  <a:gdLst>
                    <a:gd name="connsiteX0" fmla="*/ 0 w 4394718"/>
                    <a:gd name="connsiteY0" fmla="*/ 1193885 h 1193885"/>
                    <a:gd name="connsiteX1" fmla="*/ 634482 w 4394718"/>
                    <a:gd name="connsiteY1" fmla="*/ 8897 h 1193885"/>
                    <a:gd name="connsiteX2" fmla="*/ 1408923 w 4394718"/>
                    <a:gd name="connsiteY2" fmla="*/ 634048 h 1193885"/>
                    <a:gd name="connsiteX3" fmla="*/ 2472612 w 4394718"/>
                    <a:gd name="connsiteY3" fmla="*/ 298146 h 1193885"/>
                    <a:gd name="connsiteX4" fmla="*/ 4394718 w 4394718"/>
                    <a:gd name="connsiteY4" fmla="*/ 438105 h 1193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94718" h="1193885">
                      <a:moveTo>
                        <a:pt x="0" y="1193885"/>
                      </a:moveTo>
                      <a:cubicBezTo>
                        <a:pt x="199830" y="648044"/>
                        <a:pt x="399661" y="102203"/>
                        <a:pt x="634482" y="8897"/>
                      </a:cubicBezTo>
                      <a:cubicBezTo>
                        <a:pt x="869303" y="-84409"/>
                        <a:pt x="1102568" y="585840"/>
                        <a:pt x="1408923" y="634048"/>
                      </a:cubicBezTo>
                      <a:cubicBezTo>
                        <a:pt x="1715278" y="682256"/>
                        <a:pt x="1974980" y="330803"/>
                        <a:pt x="2472612" y="298146"/>
                      </a:cubicBezTo>
                      <a:cubicBezTo>
                        <a:pt x="2970244" y="265489"/>
                        <a:pt x="3682481" y="351797"/>
                        <a:pt x="4394718" y="438105"/>
                      </a:cubicBezTo>
                    </a:path>
                  </a:pathLst>
                </a:custGeom>
                <a:grpFill/>
                <a:ln w="381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D76EF89E-9B2D-4350-B456-00C6C9700547}"/>
                  </a:ext>
                </a:extLst>
              </p:cNvPr>
              <p:cNvGrpSpPr/>
              <p:nvPr/>
            </p:nvGrpSpPr>
            <p:grpSpPr>
              <a:xfrm>
                <a:off x="2173016" y="2897200"/>
                <a:ext cx="1837944" cy="1216152"/>
                <a:chOff x="1782147" y="1903445"/>
                <a:chExt cx="7109926" cy="3704253"/>
              </a:xfrm>
              <a:solidFill>
                <a:schemeClr val="accent6">
                  <a:lumMod val="40000"/>
                  <a:lumOff val="60000"/>
                  <a:alpha val="54000"/>
                </a:schemeClr>
              </a:solidFill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F22FF05-339B-4A57-B0E2-A9238B6BCCA0}"/>
                    </a:ext>
                  </a:extLst>
                </p:cNvPr>
                <p:cNvSpPr/>
                <p:nvPr/>
              </p:nvSpPr>
              <p:spPr>
                <a:xfrm>
                  <a:off x="1782147" y="1903445"/>
                  <a:ext cx="7109926" cy="3704253"/>
                </a:xfrm>
                <a:prstGeom prst="rect">
                  <a:avLst/>
                </a:prstGeom>
                <a:grpFill/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1303BF83-D527-4550-89C1-CEFF9FBA0CDB}"/>
                    </a:ext>
                  </a:extLst>
                </p:cNvPr>
                <p:cNvSpPr/>
                <p:nvPr/>
              </p:nvSpPr>
              <p:spPr>
                <a:xfrm>
                  <a:off x="2295331" y="2831919"/>
                  <a:ext cx="4544007" cy="2131967"/>
                </a:xfrm>
                <a:custGeom>
                  <a:avLst/>
                  <a:gdLst>
                    <a:gd name="connsiteX0" fmla="*/ 0 w 4394718"/>
                    <a:gd name="connsiteY0" fmla="*/ 1193885 h 1193885"/>
                    <a:gd name="connsiteX1" fmla="*/ 634482 w 4394718"/>
                    <a:gd name="connsiteY1" fmla="*/ 8897 h 1193885"/>
                    <a:gd name="connsiteX2" fmla="*/ 1408923 w 4394718"/>
                    <a:gd name="connsiteY2" fmla="*/ 634048 h 1193885"/>
                    <a:gd name="connsiteX3" fmla="*/ 2472612 w 4394718"/>
                    <a:gd name="connsiteY3" fmla="*/ 298146 h 1193885"/>
                    <a:gd name="connsiteX4" fmla="*/ 4394718 w 4394718"/>
                    <a:gd name="connsiteY4" fmla="*/ 438105 h 1193885"/>
                    <a:gd name="connsiteX0" fmla="*/ 0 w 4394718"/>
                    <a:gd name="connsiteY0" fmla="*/ 902807 h 902807"/>
                    <a:gd name="connsiteX1" fmla="*/ 690465 w 4394718"/>
                    <a:gd name="connsiteY1" fmla="*/ 157408 h 902807"/>
                    <a:gd name="connsiteX2" fmla="*/ 1408923 w 4394718"/>
                    <a:gd name="connsiteY2" fmla="*/ 342970 h 902807"/>
                    <a:gd name="connsiteX3" fmla="*/ 2472612 w 4394718"/>
                    <a:gd name="connsiteY3" fmla="*/ 7068 h 902807"/>
                    <a:gd name="connsiteX4" fmla="*/ 4394718 w 4394718"/>
                    <a:gd name="connsiteY4" fmla="*/ 147027 h 902807"/>
                    <a:gd name="connsiteX0" fmla="*/ 0 w 4394718"/>
                    <a:gd name="connsiteY0" fmla="*/ 902807 h 902807"/>
                    <a:gd name="connsiteX1" fmla="*/ 690465 w 4394718"/>
                    <a:gd name="connsiteY1" fmla="*/ 157408 h 902807"/>
                    <a:gd name="connsiteX2" fmla="*/ 2761861 w 4394718"/>
                    <a:gd name="connsiteY2" fmla="*/ 642690 h 902807"/>
                    <a:gd name="connsiteX3" fmla="*/ 2472612 w 4394718"/>
                    <a:gd name="connsiteY3" fmla="*/ 7068 h 902807"/>
                    <a:gd name="connsiteX4" fmla="*/ 4394718 w 4394718"/>
                    <a:gd name="connsiteY4" fmla="*/ 147027 h 902807"/>
                    <a:gd name="connsiteX0" fmla="*/ 0 w 4394718"/>
                    <a:gd name="connsiteY0" fmla="*/ 1142767 h 1142767"/>
                    <a:gd name="connsiteX1" fmla="*/ 690465 w 4394718"/>
                    <a:gd name="connsiteY1" fmla="*/ 397368 h 1142767"/>
                    <a:gd name="connsiteX2" fmla="*/ 2761861 w 4394718"/>
                    <a:gd name="connsiteY2" fmla="*/ 882650 h 1142767"/>
                    <a:gd name="connsiteX3" fmla="*/ 3470987 w 4394718"/>
                    <a:gd name="connsiteY3" fmla="*/ 2257 h 1142767"/>
                    <a:gd name="connsiteX4" fmla="*/ 4394718 w 4394718"/>
                    <a:gd name="connsiteY4" fmla="*/ 386987 h 1142767"/>
                    <a:gd name="connsiteX0" fmla="*/ 0 w 4544007"/>
                    <a:gd name="connsiteY0" fmla="*/ 1141392 h 1141392"/>
                    <a:gd name="connsiteX1" fmla="*/ 690465 w 4544007"/>
                    <a:gd name="connsiteY1" fmla="*/ 395993 h 1141392"/>
                    <a:gd name="connsiteX2" fmla="*/ 2761861 w 4544007"/>
                    <a:gd name="connsiteY2" fmla="*/ 881275 h 1141392"/>
                    <a:gd name="connsiteX3" fmla="*/ 3470987 w 4544007"/>
                    <a:gd name="connsiteY3" fmla="*/ 882 h 1141392"/>
                    <a:gd name="connsiteX4" fmla="*/ 4544007 w 4544007"/>
                    <a:gd name="connsiteY4" fmla="*/ 940094 h 1141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44007" h="1141392">
                      <a:moveTo>
                        <a:pt x="0" y="1141392"/>
                      </a:moveTo>
                      <a:cubicBezTo>
                        <a:pt x="199830" y="595551"/>
                        <a:pt x="230155" y="439346"/>
                        <a:pt x="690465" y="395993"/>
                      </a:cubicBezTo>
                      <a:cubicBezTo>
                        <a:pt x="1150775" y="352640"/>
                        <a:pt x="2298441" y="947127"/>
                        <a:pt x="2761861" y="881275"/>
                      </a:cubicBezTo>
                      <a:cubicBezTo>
                        <a:pt x="3225281" y="815423"/>
                        <a:pt x="2973355" y="33539"/>
                        <a:pt x="3470987" y="882"/>
                      </a:cubicBezTo>
                      <a:cubicBezTo>
                        <a:pt x="3968619" y="-31775"/>
                        <a:pt x="3831770" y="853786"/>
                        <a:pt x="4544007" y="940094"/>
                      </a:cubicBezTo>
                    </a:path>
                  </a:pathLst>
                </a:custGeom>
                <a:grpFill/>
                <a:ln w="381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0BFF5D7-DFC6-44B1-90E5-EC16F524B3A6}"/>
                </a:ext>
              </a:extLst>
            </p:cNvPr>
            <p:cNvGrpSpPr/>
            <p:nvPr/>
          </p:nvGrpSpPr>
          <p:grpSpPr>
            <a:xfrm>
              <a:off x="8040385" y="2746418"/>
              <a:ext cx="2127189" cy="1366934"/>
              <a:chOff x="7377911" y="2746418"/>
              <a:chExt cx="2127189" cy="1366934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B79D2028-3860-4842-B173-70F2E9F98374}"/>
                  </a:ext>
                </a:extLst>
              </p:cNvPr>
              <p:cNvGrpSpPr/>
              <p:nvPr/>
            </p:nvGrpSpPr>
            <p:grpSpPr>
              <a:xfrm>
                <a:off x="7377911" y="2746418"/>
                <a:ext cx="1837944" cy="1216152"/>
                <a:chOff x="7271658" y="1903446"/>
                <a:chExt cx="1837944" cy="1216152"/>
              </a:xfrm>
              <a:solidFill>
                <a:schemeClr val="accent6">
                  <a:lumMod val="40000"/>
                  <a:lumOff val="60000"/>
                  <a:alpha val="54000"/>
                </a:schemeClr>
              </a:solidFill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62260C8F-6626-4ADF-8744-EFC0C3ADCD49}"/>
                    </a:ext>
                  </a:extLst>
                </p:cNvPr>
                <p:cNvSpPr/>
                <p:nvPr/>
              </p:nvSpPr>
              <p:spPr>
                <a:xfrm>
                  <a:off x="7271658" y="1903446"/>
                  <a:ext cx="1837944" cy="1216152"/>
                </a:xfrm>
                <a:prstGeom prst="rect">
                  <a:avLst/>
                </a:prstGeom>
                <a:grpFill/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1A058F45-A2F4-46DD-A442-23823668E6BC}"/>
                    </a:ext>
                  </a:extLst>
                </p:cNvPr>
                <p:cNvSpPr/>
                <p:nvPr/>
              </p:nvSpPr>
              <p:spPr>
                <a:xfrm>
                  <a:off x="7404318" y="2176085"/>
                  <a:ext cx="1136052" cy="732142"/>
                </a:xfrm>
                <a:custGeom>
                  <a:avLst/>
                  <a:gdLst>
                    <a:gd name="connsiteX0" fmla="*/ 0 w 4394718"/>
                    <a:gd name="connsiteY0" fmla="*/ 1193885 h 1193885"/>
                    <a:gd name="connsiteX1" fmla="*/ 634482 w 4394718"/>
                    <a:gd name="connsiteY1" fmla="*/ 8897 h 1193885"/>
                    <a:gd name="connsiteX2" fmla="*/ 1408923 w 4394718"/>
                    <a:gd name="connsiteY2" fmla="*/ 634048 h 1193885"/>
                    <a:gd name="connsiteX3" fmla="*/ 2472612 w 4394718"/>
                    <a:gd name="connsiteY3" fmla="*/ 298146 h 1193885"/>
                    <a:gd name="connsiteX4" fmla="*/ 4394718 w 4394718"/>
                    <a:gd name="connsiteY4" fmla="*/ 438105 h 1193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94718" h="1193885">
                      <a:moveTo>
                        <a:pt x="0" y="1193885"/>
                      </a:moveTo>
                      <a:cubicBezTo>
                        <a:pt x="199830" y="648044"/>
                        <a:pt x="399661" y="102203"/>
                        <a:pt x="634482" y="8897"/>
                      </a:cubicBezTo>
                      <a:cubicBezTo>
                        <a:pt x="869303" y="-84409"/>
                        <a:pt x="1102568" y="585840"/>
                        <a:pt x="1408923" y="634048"/>
                      </a:cubicBezTo>
                      <a:cubicBezTo>
                        <a:pt x="1715278" y="682256"/>
                        <a:pt x="1974980" y="330803"/>
                        <a:pt x="2472612" y="298146"/>
                      </a:cubicBezTo>
                      <a:cubicBezTo>
                        <a:pt x="2970244" y="265489"/>
                        <a:pt x="3682481" y="351797"/>
                        <a:pt x="4394718" y="438105"/>
                      </a:cubicBezTo>
                    </a:path>
                  </a:pathLst>
                </a:custGeom>
                <a:grpFill/>
                <a:ln w="381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9593C214-ADE4-4796-83B8-A972120CA3F7}"/>
                    </a:ext>
                  </a:extLst>
                </p:cNvPr>
                <p:cNvSpPr/>
                <p:nvPr/>
              </p:nvSpPr>
              <p:spPr>
                <a:xfrm>
                  <a:off x="8528180" y="2444621"/>
                  <a:ext cx="382555" cy="65314"/>
                </a:xfrm>
                <a:custGeom>
                  <a:avLst/>
                  <a:gdLst>
                    <a:gd name="connsiteX0" fmla="*/ 0 w 382555"/>
                    <a:gd name="connsiteY0" fmla="*/ 0 h 65314"/>
                    <a:gd name="connsiteX1" fmla="*/ 382555 w 382555"/>
                    <a:gd name="connsiteY1" fmla="*/ 65314 h 65314"/>
                    <a:gd name="connsiteX2" fmla="*/ 382555 w 382555"/>
                    <a:gd name="connsiteY2" fmla="*/ 65314 h 65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2555" h="65314">
                      <a:moveTo>
                        <a:pt x="0" y="0"/>
                      </a:moveTo>
                      <a:lnTo>
                        <a:pt x="382555" y="65314"/>
                      </a:lnTo>
                      <a:lnTo>
                        <a:pt x="382555" y="65314"/>
                      </a:lnTo>
                    </a:path>
                  </a:pathLst>
                </a:custGeom>
                <a:grpFill/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40F25F7C-7623-4F7C-9E03-5E69BDECEFEB}"/>
                  </a:ext>
                </a:extLst>
              </p:cNvPr>
              <p:cNvGrpSpPr/>
              <p:nvPr/>
            </p:nvGrpSpPr>
            <p:grpSpPr>
              <a:xfrm>
                <a:off x="7667156" y="2897200"/>
                <a:ext cx="1837944" cy="1216152"/>
                <a:chOff x="7271658" y="4368219"/>
                <a:chExt cx="1837944" cy="1216152"/>
              </a:xfrm>
              <a:solidFill>
                <a:schemeClr val="accent6">
                  <a:lumMod val="40000"/>
                  <a:lumOff val="60000"/>
                  <a:alpha val="54000"/>
                </a:schemeClr>
              </a:solidFill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13FCCF6-4ECC-4A4F-B49B-44EE7C62216A}"/>
                    </a:ext>
                  </a:extLst>
                </p:cNvPr>
                <p:cNvSpPr/>
                <p:nvPr/>
              </p:nvSpPr>
              <p:spPr>
                <a:xfrm>
                  <a:off x="7271658" y="4368219"/>
                  <a:ext cx="1837944" cy="1216152"/>
                </a:xfrm>
                <a:prstGeom prst="rect">
                  <a:avLst/>
                </a:prstGeom>
                <a:grpFill/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CD033DDF-AC14-4DA3-BF9C-3DEA7D153673}"/>
                    </a:ext>
                  </a:extLst>
                </p:cNvPr>
                <p:cNvSpPr/>
                <p:nvPr/>
              </p:nvSpPr>
              <p:spPr>
                <a:xfrm>
                  <a:off x="7404318" y="4673048"/>
                  <a:ext cx="1174644" cy="699951"/>
                </a:xfrm>
                <a:custGeom>
                  <a:avLst/>
                  <a:gdLst>
                    <a:gd name="connsiteX0" fmla="*/ 0 w 4394718"/>
                    <a:gd name="connsiteY0" fmla="*/ 1193885 h 1193885"/>
                    <a:gd name="connsiteX1" fmla="*/ 634482 w 4394718"/>
                    <a:gd name="connsiteY1" fmla="*/ 8897 h 1193885"/>
                    <a:gd name="connsiteX2" fmla="*/ 1408923 w 4394718"/>
                    <a:gd name="connsiteY2" fmla="*/ 634048 h 1193885"/>
                    <a:gd name="connsiteX3" fmla="*/ 2472612 w 4394718"/>
                    <a:gd name="connsiteY3" fmla="*/ 298146 h 1193885"/>
                    <a:gd name="connsiteX4" fmla="*/ 4394718 w 4394718"/>
                    <a:gd name="connsiteY4" fmla="*/ 438105 h 1193885"/>
                    <a:gd name="connsiteX0" fmla="*/ 0 w 4394718"/>
                    <a:gd name="connsiteY0" fmla="*/ 902807 h 902807"/>
                    <a:gd name="connsiteX1" fmla="*/ 690465 w 4394718"/>
                    <a:gd name="connsiteY1" fmla="*/ 157408 h 902807"/>
                    <a:gd name="connsiteX2" fmla="*/ 1408923 w 4394718"/>
                    <a:gd name="connsiteY2" fmla="*/ 342970 h 902807"/>
                    <a:gd name="connsiteX3" fmla="*/ 2472612 w 4394718"/>
                    <a:gd name="connsiteY3" fmla="*/ 7068 h 902807"/>
                    <a:gd name="connsiteX4" fmla="*/ 4394718 w 4394718"/>
                    <a:gd name="connsiteY4" fmla="*/ 147027 h 902807"/>
                    <a:gd name="connsiteX0" fmla="*/ 0 w 4394718"/>
                    <a:gd name="connsiteY0" fmla="*/ 902807 h 902807"/>
                    <a:gd name="connsiteX1" fmla="*/ 690465 w 4394718"/>
                    <a:gd name="connsiteY1" fmla="*/ 157408 h 902807"/>
                    <a:gd name="connsiteX2" fmla="*/ 2761861 w 4394718"/>
                    <a:gd name="connsiteY2" fmla="*/ 642690 h 902807"/>
                    <a:gd name="connsiteX3" fmla="*/ 2472612 w 4394718"/>
                    <a:gd name="connsiteY3" fmla="*/ 7068 h 902807"/>
                    <a:gd name="connsiteX4" fmla="*/ 4394718 w 4394718"/>
                    <a:gd name="connsiteY4" fmla="*/ 147027 h 902807"/>
                    <a:gd name="connsiteX0" fmla="*/ 0 w 4394718"/>
                    <a:gd name="connsiteY0" fmla="*/ 1142767 h 1142767"/>
                    <a:gd name="connsiteX1" fmla="*/ 690465 w 4394718"/>
                    <a:gd name="connsiteY1" fmla="*/ 397368 h 1142767"/>
                    <a:gd name="connsiteX2" fmla="*/ 2761861 w 4394718"/>
                    <a:gd name="connsiteY2" fmla="*/ 882650 h 1142767"/>
                    <a:gd name="connsiteX3" fmla="*/ 3470987 w 4394718"/>
                    <a:gd name="connsiteY3" fmla="*/ 2257 h 1142767"/>
                    <a:gd name="connsiteX4" fmla="*/ 4394718 w 4394718"/>
                    <a:gd name="connsiteY4" fmla="*/ 386987 h 1142767"/>
                    <a:gd name="connsiteX0" fmla="*/ 0 w 4544007"/>
                    <a:gd name="connsiteY0" fmla="*/ 1141392 h 1141392"/>
                    <a:gd name="connsiteX1" fmla="*/ 690465 w 4544007"/>
                    <a:gd name="connsiteY1" fmla="*/ 395993 h 1141392"/>
                    <a:gd name="connsiteX2" fmla="*/ 2761861 w 4544007"/>
                    <a:gd name="connsiteY2" fmla="*/ 881275 h 1141392"/>
                    <a:gd name="connsiteX3" fmla="*/ 3470987 w 4544007"/>
                    <a:gd name="connsiteY3" fmla="*/ 882 h 1141392"/>
                    <a:gd name="connsiteX4" fmla="*/ 4544007 w 4544007"/>
                    <a:gd name="connsiteY4" fmla="*/ 940094 h 1141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44007" h="1141392">
                      <a:moveTo>
                        <a:pt x="0" y="1141392"/>
                      </a:moveTo>
                      <a:cubicBezTo>
                        <a:pt x="199830" y="595551"/>
                        <a:pt x="230155" y="439346"/>
                        <a:pt x="690465" y="395993"/>
                      </a:cubicBezTo>
                      <a:cubicBezTo>
                        <a:pt x="1150775" y="352640"/>
                        <a:pt x="2298441" y="947127"/>
                        <a:pt x="2761861" y="881275"/>
                      </a:cubicBezTo>
                      <a:cubicBezTo>
                        <a:pt x="3225281" y="815423"/>
                        <a:pt x="2973355" y="33539"/>
                        <a:pt x="3470987" y="882"/>
                      </a:cubicBezTo>
                      <a:cubicBezTo>
                        <a:pt x="3968619" y="-31775"/>
                        <a:pt x="3831770" y="853786"/>
                        <a:pt x="4544007" y="940094"/>
                      </a:cubicBezTo>
                    </a:path>
                  </a:pathLst>
                </a:custGeom>
                <a:grpFill/>
                <a:ln w="381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E4203197-EFA0-4D67-A9E9-A6A539D240FC}"/>
                    </a:ext>
                  </a:extLst>
                </p:cNvPr>
                <p:cNvSpPr/>
                <p:nvPr/>
              </p:nvSpPr>
              <p:spPr>
                <a:xfrm>
                  <a:off x="8556171" y="4758612"/>
                  <a:ext cx="401217" cy="618976"/>
                </a:xfrm>
                <a:custGeom>
                  <a:avLst/>
                  <a:gdLst>
                    <a:gd name="connsiteX0" fmla="*/ 0 w 401217"/>
                    <a:gd name="connsiteY0" fmla="*/ 485192 h 618976"/>
                    <a:gd name="connsiteX1" fmla="*/ 279919 w 401217"/>
                    <a:gd name="connsiteY1" fmla="*/ 587829 h 618976"/>
                    <a:gd name="connsiteX2" fmla="*/ 401217 w 401217"/>
                    <a:gd name="connsiteY2" fmla="*/ 0 h 618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01217" h="618976">
                      <a:moveTo>
                        <a:pt x="0" y="485192"/>
                      </a:moveTo>
                      <a:cubicBezTo>
                        <a:pt x="106525" y="576943"/>
                        <a:pt x="213050" y="668694"/>
                        <a:pt x="279919" y="587829"/>
                      </a:cubicBezTo>
                      <a:cubicBezTo>
                        <a:pt x="346788" y="506964"/>
                        <a:pt x="374002" y="253482"/>
                        <a:pt x="401217" y="0"/>
                      </a:cubicBezTo>
                    </a:path>
                  </a:pathLst>
                </a:custGeom>
                <a:grpFill/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p:grp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986F815-80E3-47EE-95A5-F08DBE345A82}"/>
              </a:ext>
            </a:extLst>
          </p:cNvPr>
          <p:cNvGrpSpPr/>
          <p:nvPr/>
        </p:nvGrpSpPr>
        <p:grpSpPr>
          <a:xfrm>
            <a:off x="1888400" y="1207451"/>
            <a:ext cx="7698634" cy="1352513"/>
            <a:chOff x="1888400" y="1207451"/>
            <a:chExt cx="7698634" cy="1352513"/>
          </a:xfrm>
        </p:grpSpPr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4CC91FF7-C5CE-4E14-BC4D-075B67DE3A19}"/>
                </a:ext>
              </a:extLst>
            </p:cNvPr>
            <p:cNvSpPr/>
            <p:nvPr/>
          </p:nvSpPr>
          <p:spPr bwMode="auto">
            <a:xfrm>
              <a:off x="4495726" y="1668601"/>
              <a:ext cx="2939257" cy="430212"/>
            </a:xfrm>
            <a:prstGeom prst="rightArrow">
              <a:avLst/>
            </a:prstGeom>
            <a:solidFill>
              <a:srgbClr val="003D7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G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itchFamily="2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31C2668-7BD8-40C9-A2D1-D50295DDEF67}"/>
                </a:ext>
              </a:extLst>
            </p:cNvPr>
            <p:cNvGrpSpPr/>
            <p:nvPr/>
          </p:nvGrpSpPr>
          <p:grpSpPr>
            <a:xfrm>
              <a:off x="1888400" y="1207451"/>
              <a:ext cx="2122560" cy="1352513"/>
              <a:chOff x="1888400" y="1207451"/>
              <a:chExt cx="2122560" cy="135251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4454232-736D-420F-8FBA-50BBC3BB48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tretch>
                <a:fillRect/>
              </a:stretch>
            </p:blipFill>
            <p:spPr>
              <a:xfrm>
                <a:off x="1888400" y="1207451"/>
                <a:ext cx="1828799" cy="1220071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D8AE9A23-475C-438C-9C89-4860D1A92D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61000"/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p:blipFill>
            <p:spPr>
              <a:xfrm>
                <a:off x="2176268" y="1339894"/>
                <a:ext cx="1834692" cy="1220070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A305267-6D02-4AA1-9858-B73803EBC8A1}"/>
                </a:ext>
              </a:extLst>
            </p:cNvPr>
            <p:cNvGrpSpPr/>
            <p:nvPr/>
          </p:nvGrpSpPr>
          <p:grpSpPr>
            <a:xfrm>
              <a:off x="8620924" y="1596583"/>
              <a:ext cx="966110" cy="574248"/>
              <a:chOff x="8072348" y="1737413"/>
              <a:chExt cx="966110" cy="574248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565456-8FE8-4CD0-A2BC-3CD4487C3293}"/>
                  </a:ext>
                </a:extLst>
              </p:cNvPr>
              <p:cNvSpPr txBox="1"/>
              <p:nvPr/>
            </p:nvSpPr>
            <p:spPr>
              <a:xfrm>
                <a:off x="8072348" y="1737413"/>
                <a:ext cx="738275" cy="47705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7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500" dirty="0">
                    <a:solidFill>
                      <a:srgbClr val="404040"/>
                    </a:solidFill>
                    <a:latin typeface="Fira Sans" panose="020B0503050000020004" pitchFamily="34" charset="0"/>
                    <a:ea typeface="Fira Sans" panose="020B0503050000020004" pitchFamily="34" charset="0"/>
                  </a:rPr>
                  <a:t>Cat</a:t>
                </a:r>
                <a:endParaRPr lang="en-US" sz="2500" i="1" dirty="0">
                  <a:solidFill>
                    <a:srgbClr val="404040"/>
                  </a:solidFill>
                  <a:latin typeface="Fira Mono" panose="020B0509050000020004" pitchFamily="49" charset="0"/>
                  <a:ea typeface="Fira Mono" panose="020B0509050000020004" pitchFamily="49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AF37FBD-5A43-4091-983E-DC4A7CDBDBC7}"/>
                  </a:ext>
                </a:extLst>
              </p:cNvPr>
              <p:cNvSpPr txBox="1"/>
              <p:nvPr/>
            </p:nvSpPr>
            <p:spPr>
              <a:xfrm>
                <a:off x="8254787" y="1834607"/>
                <a:ext cx="783671" cy="47705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70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2500">
                    <a:solidFill>
                      <a:srgbClr val="404040"/>
                    </a:solidFill>
                    <a:latin typeface="Fira Sans" panose="020B0503050000020004" pitchFamily="34" charset="0"/>
                    <a:ea typeface="Fira Sans" panose="020B0503050000020004" pitchFamily="34" charset="0"/>
                  </a:defRPr>
                </a:lvl1pPr>
              </a:lstStyle>
              <a:p>
                <a:r>
                  <a:rPr lang="en-US" dirty="0"/>
                  <a:t>Dog</a:t>
                </a: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733B987-9856-4218-B1C2-1403EBFD1807}"/>
              </a:ext>
            </a:extLst>
          </p:cNvPr>
          <p:cNvGrpSpPr/>
          <p:nvPr/>
        </p:nvGrpSpPr>
        <p:grpSpPr>
          <a:xfrm>
            <a:off x="2722314" y="2697068"/>
            <a:ext cx="7245393" cy="477054"/>
            <a:chOff x="2722314" y="3238244"/>
            <a:chExt cx="7245393" cy="4770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9AD74D02-E8A0-4183-B85A-006FE9416868}"/>
                    </a:ext>
                  </a:extLst>
                </p:cNvPr>
                <p:cNvSpPr/>
                <p:nvPr/>
              </p:nvSpPr>
              <p:spPr>
                <a:xfrm>
                  <a:off x="5731670" y="3238244"/>
                  <a:ext cx="590418" cy="4770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50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b="0" i="1" smtClean="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sz="2500" i="1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a14:m>
                  <a:r>
                    <a:rPr lang="en-US" sz="2500" i="1" dirty="0">
                      <a:solidFill>
                        <a:srgbClr val="404040"/>
                      </a:solidFill>
                      <a:latin typeface="Cambria Math" panose="02040503050406030204" pitchFamily="18" charset="0"/>
                    </a:rPr>
                    <a:t> </a:t>
                  </a:r>
                  <a:endParaRPr lang="en-SG" sz="2500" i="1" dirty="0">
                    <a:solidFill>
                      <a:srgbClr val="40404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9AD74D02-E8A0-4183-B85A-006FE94168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1670" y="3238244"/>
                  <a:ext cx="590418" cy="4770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CB3E978C-B81F-4CAB-800F-E9CA0D30BC9F}"/>
                    </a:ext>
                  </a:extLst>
                </p:cNvPr>
                <p:cNvSpPr/>
                <p:nvPr/>
              </p:nvSpPr>
              <p:spPr>
                <a:xfrm>
                  <a:off x="2722314" y="3238244"/>
                  <a:ext cx="434798" cy="4770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SG" sz="2500" i="1" dirty="0">
                    <a:solidFill>
                      <a:srgbClr val="40404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CB3E978C-B81F-4CAB-800F-E9CA0D30BC9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22314" y="3238244"/>
                  <a:ext cx="434798" cy="4770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C165AA24-A293-4A91-9594-9A50240B2B73}"/>
                    </a:ext>
                  </a:extLst>
                </p:cNvPr>
                <p:cNvSpPr/>
                <p:nvPr/>
              </p:nvSpPr>
              <p:spPr>
                <a:xfrm>
                  <a:off x="8329630" y="3238244"/>
                  <a:ext cx="1638077" cy="4770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500" b="0" i="1" smtClean="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5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5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sz="25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sz="25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500" b="0" i="1" smtClean="0">
                                <a:solidFill>
                                  <a:srgbClr val="40404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SG" sz="2500" i="1" dirty="0">
                    <a:solidFill>
                      <a:srgbClr val="40404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C165AA24-A293-4A91-9594-9A50240B2B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9630" y="3238244"/>
                  <a:ext cx="1638077" cy="4770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044685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F22E2B2-E1DE-4AC1-AFBC-C293313C530A}"/>
              </a:ext>
            </a:extLst>
          </p:cNvPr>
          <p:cNvGrpSpPr/>
          <p:nvPr/>
        </p:nvGrpSpPr>
        <p:grpSpPr>
          <a:xfrm>
            <a:off x="1782147" y="1903446"/>
            <a:ext cx="1837944" cy="1216152"/>
            <a:chOff x="1782147" y="1903445"/>
            <a:chExt cx="7109926" cy="3704253"/>
          </a:xfrm>
          <a:solidFill>
            <a:schemeClr val="accent6">
              <a:lumMod val="40000"/>
              <a:lumOff val="60000"/>
              <a:alpha val="54000"/>
            </a:schemeClr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D6AE9F3-DB29-4DB4-BC13-6F9D49380FBF}"/>
                </a:ext>
              </a:extLst>
            </p:cNvPr>
            <p:cNvSpPr/>
            <p:nvPr/>
          </p:nvSpPr>
          <p:spPr>
            <a:xfrm>
              <a:off x="1782147" y="1903445"/>
              <a:ext cx="7109926" cy="3704253"/>
            </a:xfrm>
            <a:prstGeom prst="rect">
              <a:avLst/>
            </a:prstGeom>
            <a:grpFill/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114D6A7-1070-4AF8-A4A7-C982108FF2F4}"/>
                </a:ext>
              </a:extLst>
            </p:cNvPr>
            <p:cNvSpPr/>
            <p:nvPr/>
          </p:nvSpPr>
          <p:spPr>
            <a:xfrm>
              <a:off x="2295331" y="2733871"/>
              <a:ext cx="4394718" cy="2230016"/>
            </a:xfrm>
            <a:custGeom>
              <a:avLst/>
              <a:gdLst>
                <a:gd name="connsiteX0" fmla="*/ 0 w 4394718"/>
                <a:gd name="connsiteY0" fmla="*/ 1193885 h 1193885"/>
                <a:gd name="connsiteX1" fmla="*/ 634482 w 4394718"/>
                <a:gd name="connsiteY1" fmla="*/ 8897 h 1193885"/>
                <a:gd name="connsiteX2" fmla="*/ 1408923 w 4394718"/>
                <a:gd name="connsiteY2" fmla="*/ 634048 h 1193885"/>
                <a:gd name="connsiteX3" fmla="*/ 2472612 w 4394718"/>
                <a:gd name="connsiteY3" fmla="*/ 298146 h 1193885"/>
                <a:gd name="connsiteX4" fmla="*/ 4394718 w 4394718"/>
                <a:gd name="connsiteY4" fmla="*/ 438105 h 119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94718" h="1193885">
                  <a:moveTo>
                    <a:pt x="0" y="1193885"/>
                  </a:moveTo>
                  <a:cubicBezTo>
                    <a:pt x="199830" y="648044"/>
                    <a:pt x="399661" y="102203"/>
                    <a:pt x="634482" y="8897"/>
                  </a:cubicBezTo>
                  <a:cubicBezTo>
                    <a:pt x="869303" y="-84409"/>
                    <a:pt x="1102568" y="585840"/>
                    <a:pt x="1408923" y="634048"/>
                  </a:cubicBezTo>
                  <a:cubicBezTo>
                    <a:pt x="1715278" y="682256"/>
                    <a:pt x="1974980" y="330803"/>
                    <a:pt x="2472612" y="298146"/>
                  </a:cubicBezTo>
                  <a:cubicBezTo>
                    <a:pt x="2970244" y="265489"/>
                    <a:pt x="3682481" y="351797"/>
                    <a:pt x="4394718" y="438105"/>
                  </a:cubicBezTo>
                </a:path>
              </a:pathLst>
            </a:custGeom>
            <a:grpFill/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F202477-1C53-4645-8D07-801B50423AEA}"/>
              </a:ext>
            </a:extLst>
          </p:cNvPr>
          <p:cNvGrpSpPr/>
          <p:nvPr/>
        </p:nvGrpSpPr>
        <p:grpSpPr>
          <a:xfrm>
            <a:off x="2066763" y="2054228"/>
            <a:ext cx="1837944" cy="1216152"/>
            <a:chOff x="1782147" y="1903445"/>
            <a:chExt cx="7109926" cy="3704253"/>
          </a:xfrm>
          <a:solidFill>
            <a:schemeClr val="accent6">
              <a:lumMod val="40000"/>
              <a:lumOff val="60000"/>
              <a:alpha val="54000"/>
            </a:schemeClr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A54F808-F97F-4FC6-8AB2-B6DF356F2416}"/>
                </a:ext>
              </a:extLst>
            </p:cNvPr>
            <p:cNvSpPr/>
            <p:nvPr/>
          </p:nvSpPr>
          <p:spPr>
            <a:xfrm>
              <a:off x="1782147" y="1903445"/>
              <a:ext cx="7109926" cy="3704253"/>
            </a:xfrm>
            <a:prstGeom prst="rect">
              <a:avLst/>
            </a:prstGeom>
            <a:grpFill/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FDF5E00-261F-45AE-AB85-D05CAF491103}"/>
                </a:ext>
              </a:extLst>
            </p:cNvPr>
            <p:cNvSpPr/>
            <p:nvPr/>
          </p:nvSpPr>
          <p:spPr>
            <a:xfrm>
              <a:off x="2295331" y="2831919"/>
              <a:ext cx="4544007" cy="2131967"/>
            </a:xfrm>
            <a:custGeom>
              <a:avLst/>
              <a:gdLst>
                <a:gd name="connsiteX0" fmla="*/ 0 w 4394718"/>
                <a:gd name="connsiteY0" fmla="*/ 1193885 h 1193885"/>
                <a:gd name="connsiteX1" fmla="*/ 634482 w 4394718"/>
                <a:gd name="connsiteY1" fmla="*/ 8897 h 1193885"/>
                <a:gd name="connsiteX2" fmla="*/ 1408923 w 4394718"/>
                <a:gd name="connsiteY2" fmla="*/ 634048 h 1193885"/>
                <a:gd name="connsiteX3" fmla="*/ 2472612 w 4394718"/>
                <a:gd name="connsiteY3" fmla="*/ 298146 h 1193885"/>
                <a:gd name="connsiteX4" fmla="*/ 4394718 w 4394718"/>
                <a:gd name="connsiteY4" fmla="*/ 438105 h 1193885"/>
                <a:gd name="connsiteX0" fmla="*/ 0 w 4394718"/>
                <a:gd name="connsiteY0" fmla="*/ 902807 h 902807"/>
                <a:gd name="connsiteX1" fmla="*/ 690465 w 4394718"/>
                <a:gd name="connsiteY1" fmla="*/ 157408 h 902807"/>
                <a:gd name="connsiteX2" fmla="*/ 1408923 w 4394718"/>
                <a:gd name="connsiteY2" fmla="*/ 342970 h 902807"/>
                <a:gd name="connsiteX3" fmla="*/ 2472612 w 4394718"/>
                <a:gd name="connsiteY3" fmla="*/ 7068 h 902807"/>
                <a:gd name="connsiteX4" fmla="*/ 4394718 w 4394718"/>
                <a:gd name="connsiteY4" fmla="*/ 147027 h 902807"/>
                <a:gd name="connsiteX0" fmla="*/ 0 w 4394718"/>
                <a:gd name="connsiteY0" fmla="*/ 902807 h 902807"/>
                <a:gd name="connsiteX1" fmla="*/ 690465 w 4394718"/>
                <a:gd name="connsiteY1" fmla="*/ 157408 h 902807"/>
                <a:gd name="connsiteX2" fmla="*/ 2761861 w 4394718"/>
                <a:gd name="connsiteY2" fmla="*/ 642690 h 902807"/>
                <a:gd name="connsiteX3" fmla="*/ 2472612 w 4394718"/>
                <a:gd name="connsiteY3" fmla="*/ 7068 h 902807"/>
                <a:gd name="connsiteX4" fmla="*/ 4394718 w 4394718"/>
                <a:gd name="connsiteY4" fmla="*/ 147027 h 902807"/>
                <a:gd name="connsiteX0" fmla="*/ 0 w 4394718"/>
                <a:gd name="connsiteY0" fmla="*/ 1142767 h 1142767"/>
                <a:gd name="connsiteX1" fmla="*/ 690465 w 4394718"/>
                <a:gd name="connsiteY1" fmla="*/ 397368 h 1142767"/>
                <a:gd name="connsiteX2" fmla="*/ 2761861 w 4394718"/>
                <a:gd name="connsiteY2" fmla="*/ 882650 h 1142767"/>
                <a:gd name="connsiteX3" fmla="*/ 3470987 w 4394718"/>
                <a:gd name="connsiteY3" fmla="*/ 2257 h 1142767"/>
                <a:gd name="connsiteX4" fmla="*/ 4394718 w 4394718"/>
                <a:gd name="connsiteY4" fmla="*/ 386987 h 1142767"/>
                <a:gd name="connsiteX0" fmla="*/ 0 w 4544007"/>
                <a:gd name="connsiteY0" fmla="*/ 1141392 h 1141392"/>
                <a:gd name="connsiteX1" fmla="*/ 690465 w 4544007"/>
                <a:gd name="connsiteY1" fmla="*/ 395993 h 1141392"/>
                <a:gd name="connsiteX2" fmla="*/ 2761861 w 4544007"/>
                <a:gd name="connsiteY2" fmla="*/ 881275 h 1141392"/>
                <a:gd name="connsiteX3" fmla="*/ 3470987 w 4544007"/>
                <a:gd name="connsiteY3" fmla="*/ 882 h 1141392"/>
                <a:gd name="connsiteX4" fmla="*/ 4544007 w 4544007"/>
                <a:gd name="connsiteY4" fmla="*/ 940094 h 1141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4007" h="1141392">
                  <a:moveTo>
                    <a:pt x="0" y="1141392"/>
                  </a:moveTo>
                  <a:cubicBezTo>
                    <a:pt x="199830" y="595551"/>
                    <a:pt x="230155" y="439346"/>
                    <a:pt x="690465" y="395993"/>
                  </a:cubicBezTo>
                  <a:cubicBezTo>
                    <a:pt x="1150775" y="352640"/>
                    <a:pt x="2298441" y="947127"/>
                    <a:pt x="2761861" y="881275"/>
                  </a:cubicBezTo>
                  <a:cubicBezTo>
                    <a:pt x="3225281" y="815423"/>
                    <a:pt x="2973355" y="33539"/>
                    <a:pt x="3470987" y="882"/>
                  </a:cubicBezTo>
                  <a:cubicBezTo>
                    <a:pt x="3968619" y="-31775"/>
                    <a:pt x="3831770" y="853786"/>
                    <a:pt x="4544007" y="940094"/>
                  </a:cubicBezTo>
                </a:path>
              </a:pathLst>
            </a:custGeom>
            <a:grpFill/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E74C6E6-F3BE-4F03-B3DD-ADAF80CEE737}"/>
              </a:ext>
            </a:extLst>
          </p:cNvPr>
          <p:cNvGrpSpPr/>
          <p:nvPr/>
        </p:nvGrpSpPr>
        <p:grpSpPr>
          <a:xfrm>
            <a:off x="7271658" y="1903446"/>
            <a:ext cx="1837944" cy="1216152"/>
            <a:chOff x="7271658" y="1903446"/>
            <a:chExt cx="1837944" cy="1216152"/>
          </a:xfrm>
          <a:solidFill>
            <a:schemeClr val="accent6">
              <a:lumMod val="40000"/>
              <a:lumOff val="60000"/>
              <a:alpha val="54000"/>
            </a:schemeClr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C68DFC-63FF-4DA5-AEFD-3E6BEDC38310}"/>
                </a:ext>
              </a:extLst>
            </p:cNvPr>
            <p:cNvSpPr/>
            <p:nvPr/>
          </p:nvSpPr>
          <p:spPr>
            <a:xfrm>
              <a:off x="7271658" y="1903446"/>
              <a:ext cx="1837944" cy="1216152"/>
            </a:xfrm>
            <a:prstGeom prst="rect">
              <a:avLst/>
            </a:prstGeom>
            <a:grpFill/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751E3E-7131-4FE3-9E45-0984521C57CD}"/>
                </a:ext>
              </a:extLst>
            </p:cNvPr>
            <p:cNvSpPr/>
            <p:nvPr/>
          </p:nvSpPr>
          <p:spPr>
            <a:xfrm>
              <a:off x="7404318" y="2176085"/>
              <a:ext cx="1136052" cy="732142"/>
            </a:xfrm>
            <a:custGeom>
              <a:avLst/>
              <a:gdLst>
                <a:gd name="connsiteX0" fmla="*/ 0 w 4394718"/>
                <a:gd name="connsiteY0" fmla="*/ 1193885 h 1193885"/>
                <a:gd name="connsiteX1" fmla="*/ 634482 w 4394718"/>
                <a:gd name="connsiteY1" fmla="*/ 8897 h 1193885"/>
                <a:gd name="connsiteX2" fmla="*/ 1408923 w 4394718"/>
                <a:gd name="connsiteY2" fmla="*/ 634048 h 1193885"/>
                <a:gd name="connsiteX3" fmla="*/ 2472612 w 4394718"/>
                <a:gd name="connsiteY3" fmla="*/ 298146 h 1193885"/>
                <a:gd name="connsiteX4" fmla="*/ 4394718 w 4394718"/>
                <a:gd name="connsiteY4" fmla="*/ 438105 h 1193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94718" h="1193885">
                  <a:moveTo>
                    <a:pt x="0" y="1193885"/>
                  </a:moveTo>
                  <a:cubicBezTo>
                    <a:pt x="199830" y="648044"/>
                    <a:pt x="399661" y="102203"/>
                    <a:pt x="634482" y="8897"/>
                  </a:cubicBezTo>
                  <a:cubicBezTo>
                    <a:pt x="869303" y="-84409"/>
                    <a:pt x="1102568" y="585840"/>
                    <a:pt x="1408923" y="634048"/>
                  </a:cubicBezTo>
                  <a:cubicBezTo>
                    <a:pt x="1715278" y="682256"/>
                    <a:pt x="1974980" y="330803"/>
                    <a:pt x="2472612" y="298146"/>
                  </a:cubicBezTo>
                  <a:cubicBezTo>
                    <a:pt x="2970244" y="265489"/>
                    <a:pt x="3682481" y="351797"/>
                    <a:pt x="4394718" y="438105"/>
                  </a:cubicBezTo>
                </a:path>
              </a:pathLst>
            </a:custGeom>
            <a:grpFill/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B931998-E45E-48C8-B9D7-7424D478A6A1}"/>
                </a:ext>
              </a:extLst>
            </p:cNvPr>
            <p:cNvSpPr/>
            <p:nvPr/>
          </p:nvSpPr>
          <p:spPr>
            <a:xfrm>
              <a:off x="8528180" y="2444621"/>
              <a:ext cx="382555" cy="65314"/>
            </a:xfrm>
            <a:custGeom>
              <a:avLst/>
              <a:gdLst>
                <a:gd name="connsiteX0" fmla="*/ 0 w 382555"/>
                <a:gd name="connsiteY0" fmla="*/ 0 h 65314"/>
                <a:gd name="connsiteX1" fmla="*/ 382555 w 382555"/>
                <a:gd name="connsiteY1" fmla="*/ 65314 h 65314"/>
                <a:gd name="connsiteX2" fmla="*/ 382555 w 382555"/>
                <a:gd name="connsiteY2" fmla="*/ 65314 h 65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2555" h="65314">
                  <a:moveTo>
                    <a:pt x="0" y="0"/>
                  </a:moveTo>
                  <a:lnTo>
                    <a:pt x="382555" y="65314"/>
                  </a:lnTo>
                  <a:lnTo>
                    <a:pt x="382555" y="65314"/>
                  </a:lnTo>
                </a:path>
              </a:pathLst>
            </a:cu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03010E9-36B0-4D57-AA6C-59A53ABBF952}"/>
              </a:ext>
            </a:extLst>
          </p:cNvPr>
          <p:cNvGrpSpPr/>
          <p:nvPr/>
        </p:nvGrpSpPr>
        <p:grpSpPr>
          <a:xfrm>
            <a:off x="7560903" y="2054228"/>
            <a:ext cx="1837944" cy="1216152"/>
            <a:chOff x="7271658" y="4368219"/>
            <a:chExt cx="1837944" cy="1216152"/>
          </a:xfrm>
          <a:solidFill>
            <a:schemeClr val="accent6">
              <a:lumMod val="40000"/>
              <a:lumOff val="60000"/>
              <a:alpha val="54000"/>
            </a:schemeClr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418EAC-F599-49C3-A83C-2D36879BC7F6}"/>
                </a:ext>
              </a:extLst>
            </p:cNvPr>
            <p:cNvSpPr/>
            <p:nvPr/>
          </p:nvSpPr>
          <p:spPr>
            <a:xfrm>
              <a:off x="7271658" y="4368219"/>
              <a:ext cx="1837944" cy="1216152"/>
            </a:xfrm>
            <a:prstGeom prst="rect">
              <a:avLst/>
            </a:prstGeom>
            <a:grpFill/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6233742-78DB-4D5B-A2BD-D1B730EF3FBE}"/>
                </a:ext>
              </a:extLst>
            </p:cNvPr>
            <p:cNvSpPr/>
            <p:nvPr/>
          </p:nvSpPr>
          <p:spPr>
            <a:xfrm>
              <a:off x="7404318" y="4673048"/>
              <a:ext cx="1174644" cy="699951"/>
            </a:xfrm>
            <a:custGeom>
              <a:avLst/>
              <a:gdLst>
                <a:gd name="connsiteX0" fmla="*/ 0 w 4394718"/>
                <a:gd name="connsiteY0" fmla="*/ 1193885 h 1193885"/>
                <a:gd name="connsiteX1" fmla="*/ 634482 w 4394718"/>
                <a:gd name="connsiteY1" fmla="*/ 8897 h 1193885"/>
                <a:gd name="connsiteX2" fmla="*/ 1408923 w 4394718"/>
                <a:gd name="connsiteY2" fmla="*/ 634048 h 1193885"/>
                <a:gd name="connsiteX3" fmla="*/ 2472612 w 4394718"/>
                <a:gd name="connsiteY3" fmla="*/ 298146 h 1193885"/>
                <a:gd name="connsiteX4" fmla="*/ 4394718 w 4394718"/>
                <a:gd name="connsiteY4" fmla="*/ 438105 h 1193885"/>
                <a:gd name="connsiteX0" fmla="*/ 0 w 4394718"/>
                <a:gd name="connsiteY0" fmla="*/ 902807 h 902807"/>
                <a:gd name="connsiteX1" fmla="*/ 690465 w 4394718"/>
                <a:gd name="connsiteY1" fmla="*/ 157408 h 902807"/>
                <a:gd name="connsiteX2" fmla="*/ 1408923 w 4394718"/>
                <a:gd name="connsiteY2" fmla="*/ 342970 h 902807"/>
                <a:gd name="connsiteX3" fmla="*/ 2472612 w 4394718"/>
                <a:gd name="connsiteY3" fmla="*/ 7068 h 902807"/>
                <a:gd name="connsiteX4" fmla="*/ 4394718 w 4394718"/>
                <a:gd name="connsiteY4" fmla="*/ 147027 h 902807"/>
                <a:gd name="connsiteX0" fmla="*/ 0 w 4394718"/>
                <a:gd name="connsiteY0" fmla="*/ 902807 h 902807"/>
                <a:gd name="connsiteX1" fmla="*/ 690465 w 4394718"/>
                <a:gd name="connsiteY1" fmla="*/ 157408 h 902807"/>
                <a:gd name="connsiteX2" fmla="*/ 2761861 w 4394718"/>
                <a:gd name="connsiteY2" fmla="*/ 642690 h 902807"/>
                <a:gd name="connsiteX3" fmla="*/ 2472612 w 4394718"/>
                <a:gd name="connsiteY3" fmla="*/ 7068 h 902807"/>
                <a:gd name="connsiteX4" fmla="*/ 4394718 w 4394718"/>
                <a:gd name="connsiteY4" fmla="*/ 147027 h 902807"/>
                <a:gd name="connsiteX0" fmla="*/ 0 w 4394718"/>
                <a:gd name="connsiteY0" fmla="*/ 1142767 h 1142767"/>
                <a:gd name="connsiteX1" fmla="*/ 690465 w 4394718"/>
                <a:gd name="connsiteY1" fmla="*/ 397368 h 1142767"/>
                <a:gd name="connsiteX2" fmla="*/ 2761861 w 4394718"/>
                <a:gd name="connsiteY2" fmla="*/ 882650 h 1142767"/>
                <a:gd name="connsiteX3" fmla="*/ 3470987 w 4394718"/>
                <a:gd name="connsiteY3" fmla="*/ 2257 h 1142767"/>
                <a:gd name="connsiteX4" fmla="*/ 4394718 w 4394718"/>
                <a:gd name="connsiteY4" fmla="*/ 386987 h 1142767"/>
                <a:gd name="connsiteX0" fmla="*/ 0 w 4544007"/>
                <a:gd name="connsiteY0" fmla="*/ 1141392 h 1141392"/>
                <a:gd name="connsiteX1" fmla="*/ 690465 w 4544007"/>
                <a:gd name="connsiteY1" fmla="*/ 395993 h 1141392"/>
                <a:gd name="connsiteX2" fmla="*/ 2761861 w 4544007"/>
                <a:gd name="connsiteY2" fmla="*/ 881275 h 1141392"/>
                <a:gd name="connsiteX3" fmla="*/ 3470987 w 4544007"/>
                <a:gd name="connsiteY3" fmla="*/ 882 h 1141392"/>
                <a:gd name="connsiteX4" fmla="*/ 4544007 w 4544007"/>
                <a:gd name="connsiteY4" fmla="*/ 940094 h 1141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4007" h="1141392">
                  <a:moveTo>
                    <a:pt x="0" y="1141392"/>
                  </a:moveTo>
                  <a:cubicBezTo>
                    <a:pt x="199830" y="595551"/>
                    <a:pt x="230155" y="439346"/>
                    <a:pt x="690465" y="395993"/>
                  </a:cubicBezTo>
                  <a:cubicBezTo>
                    <a:pt x="1150775" y="352640"/>
                    <a:pt x="2298441" y="947127"/>
                    <a:pt x="2761861" y="881275"/>
                  </a:cubicBezTo>
                  <a:cubicBezTo>
                    <a:pt x="3225281" y="815423"/>
                    <a:pt x="2973355" y="33539"/>
                    <a:pt x="3470987" y="882"/>
                  </a:cubicBezTo>
                  <a:cubicBezTo>
                    <a:pt x="3968619" y="-31775"/>
                    <a:pt x="3831770" y="853786"/>
                    <a:pt x="4544007" y="940094"/>
                  </a:cubicBezTo>
                </a:path>
              </a:pathLst>
            </a:custGeom>
            <a:grpFill/>
            <a:ln w="38100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3E12A7E-853D-4720-B28E-EEA5E9164F60}"/>
                </a:ext>
              </a:extLst>
            </p:cNvPr>
            <p:cNvSpPr/>
            <p:nvPr/>
          </p:nvSpPr>
          <p:spPr>
            <a:xfrm>
              <a:off x="8556171" y="4758612"/>
              <a:ext cx="401217" cy="618976"/>
            </a:xfrm>
            <a:custGeom>
              <a:avLst/>
              <a:gdLst>
                <a:gd name="connsiteX0" fmla="*/ 0 w 401217"/>
                <a:gd name="connsiteY0" fmla="*/ 485192 h 618976"/>
                <a:gd name="connsiteX1" fmla="*/ 279919 w 401217"/>
                <a:gd name="connsiteY1" fmla="*/ 587829 h 618976"/>
                <a:gd name="connsiteX2" fmla="*/ 401217 w 401217"/>
                <a:gd name="connsiteY2" fmla="*/ 0 h 61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1217" h="618976">
                  <a:moveTo>
                    <a:pt x="0" y="485192"/>
                  </a:moveTo>
                  <a:cubicBezTo>
                    <a:pt x="106525" y="576943"/>
                    <a:pt x="213050" y="668694"/>
                    <a:pt x="279919" y="587829"/>
                  </a:cubicBezTo>
                  <a:cubicBezTo>
                    <a:pt x="346788" y="506964"/>
                    <a:pt x="374002" y="253482"/>
                    <a:pt x="401217" y="0"/>
                  </a:cubicBezTo>
                </a:path>
              </a:pathLst>
            </a:custGeom>
            <a:grp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36276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>
            <a:extLst>
              <a:ext uri="{FF2B5EF4-FFF2-40B4-BE49-F238E27FC236}">
                <a16:creationId xmlns:a16="http://schemas.microsoft.com/office/drawing/2014/main" id="{E445B924-5E32-48EE-B109-852CFA1E74F0}"/>
              </a:ext>
            </a:extLst>
          </p:cNvPr>
          <p:cNvGrpSpPr/>
          <p:nvPr/>
        </p:nvGrpSpPr>
        <p:grpSpPr>
          <a:xfrm>
            <a:off x="1106231" y="1894844"/>
            <a:ext cx="7619948" cy="1794384"/>
            <a:chOff x="1106231" y="1894844"/>
            <a:chExt cx="7619948" cy="179438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CA107D-ECB8-4EE7-A85F-0083E602D6E6}"/>
                </a:ext>
              </a:extLst>
            </p:cNvPr>
            <p:cNvSpPr txBox="1"/>
            <p:nvPr/>
          </p:nvSpPr>
          <p:spPr>
            <a:xfrm>
              <a:off x="6096000" y="1894844"/>
              <a:ext cx="2226942" cy="276999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+mj-lt"/>
                </a:rPr>
                <a:t>Deep NN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20A81F1-6044-4123-A30D-468EF95EA6C3}"/>
                </a:ext>
              </a:extLst>
            </p:cNvPr>
            <p:cNvCxnSpPr>
              <a:cxnSpLocks/>
              <a:stCxn id="29" idx="3"/>
              <a:endCxn id="30" idx="1"/>
            </p:cNvCxnSpPr>
            <p:nvPr/>
          </p:nvCxnSpPr>
          <p:spPr>
            <a:xfrm flipV="1">
              <a:off x="1741329" y="2931891"/>
              <a:ext cx="1675067" cy="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D8D7635-8F1B-4306-B1AD-40EC6C1D5948}"/>
                </a:ext>
              </a:extLst>
            </p:cNvPr>
            <p:cNvSpPr/>
            <p:nvPr/>
          </p:nvSpPr>
          <p:spPr>
            <a:xfrm>
              <a:off x="1106231" y="2813092"/>
              <a:ext cx="635098" cy="237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Input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08F4899-1FD2-47D7-A6D0-24F712A5A654}"/>
                </a:ext>
              </a:extLst>
            </p:cNvPr>
            <p:cNvSpPr/>
            <p:nvPr/>
          </p:nvSpPr>
          <p:spPr>
            <a:xfrm>
              <a:off x="3416396" y="2813091"/>
              <a:ext cx="723250" cy="2376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+mj-lt"/>
                  <a:ea typeface="Open Sans" panose="020B0606030504020204" pitchFamily="34" charset="0"/>
                  <a:cs typeface="Open Sans" panose="020B0606030504020204" pitchFamily="34" charset="0"/>
                </a:rPr>
                <a:t>Output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60D8464-7001-4631-9D98-5B4B77598C1E}"/>
                </a:ext>
              </a:extLst>
            </p:cNvPr>
            <p:cNvSpPr txBox="1"/>
            <p:nvPr/>
          </p:nvSpPr>
          <p:spPr>
            <a:xfrm>
              <a:off x="1509467" y="1894844"/>
              <a:ext cx="2226942" cy="276999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+mj-lt"/>
                </a:rPr>
                <a:t>Shallow NN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5C2FDA6-1CBE-4C6B-B536-9FE979C22A0D}"/>
                </a:ext>
              </a:extLst>
            </p:cNvPr>
            <p:cNvGrpSpPr/>
            <p:nvPr/>
          </p:nvGrpSpPr>
          <p:grpSpPr>
            <a:xfrm>
              <a:off x="2368923" y="2325819"/>
              <a:ext cx="419878" cy="1278291"/>
              <a:chOff x="2342817" y="2325819"/>
              <a:chExt cx="419878" cy="1278291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4A9CDA9-D0BD-4B86-981C-0B0848ED72A1}"/>
                  </a:ext>
                </a:extLst>
              </p:cNvPr>
              <p:cNvSpPr/>
              <p:nvPr/>
            </p:nvSpPr>
            <p:spPr>
              <a:xfrm>
                <a:off x="2342817" y="2325819"/>
                <a:ext cx="419878" cy="127829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2435673-83E2-445F-90F2-1860CBAB6327}"/>
                  </a:ext>
                </a:extLst>
              </p:cNvPr>
              <p:cNvSpPr/>
              <p:nvPr/>
            </p:nvSpPr>
            <p:spPr>
              <a:xfrm>
                <a:off x="2487442" y="2428455"/>
                <a:ext cx="130629" cy="13062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9C9EA22-66D8-4716-AFA9-03143B15A98D}"/>
                  </a:ext>
                </a:extLst>
              </p:cNvPr>
              <p:cNvSpPr/>
              <p:nvPr/>
            </p:nvSpPr>
            <p:spPr>
              <a:xfrm>
                <a:off x="2487442" y="2652908"/>
                <a:ext cx="130629" cy="13062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3757DDEA-620A-40BE-B1BF-55CC49AE3392}"/>
                  </a:ext>
                </a:extLst>
              </p:cNvPr>
              <p:cNvSpPr/>
              <p:nvPr/>
            </p:nvSpPr>
            <p:spPr>
              <a:xfrm>
                <a:off x="2487442" y="2877361"/>
                <a:ext cx="130629" cy="13062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C24A629-B9AB-412F-A2FD-58CC49729700}"/>
                  </a:ext>
                </a:extLst>
              </p:cNvPr>
              <p:cNvSpPr/>
              <p:nvPr/>
            </p:nvSpPr>
            <p:spPr>
              <a:xfrm>
                <a:off x="2487442" y="3101814"/>
                <a:ext cx="130629" cy="13062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A5994726-A0D6-49B4-8B2B-687E8598554C}"/>
                  </a:ext>
                </a:extLst>
              </p:cNvPr>
              <p:cNvSpPr/>
              <p:nvPr/>
            </p:nvSpPr>
            <p:spPr>
              <a:xfrm>
                <a:off x="2487442" y="3326267"/>
                <a:ext cx="130629" cy="13062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B4B3558-B83F-4491-9C1A-8A07045EBC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9631" y="2253456"/>
              <a:ext cx="0" cy="502920"/>
            </a:xfrm>
            <a:prstGeom prst="straightConnector1">
              <a:avLst/>
            </a:prstGeom>
            <a:ln w="25400">
              <a:solidFill>
                <a:schemeClr val="accent4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632A178-5C40-4651-90C8-074F65A2F73B}"/>
                </a:ext>
              </a:extLst>
            </p:cNvPr>
            <p:cNvCxnSpPr>
              <a:cxnSpLocks/>
            </p:cNvCxnSpPr>
            <p:nvPr/>
          </p:nvCxnSpPr>
          <p:spPr>
            <a:xfrm>
              <a:off x="2989631" y="3186308"/>
              <a:ext cx="0" cy="502920"/>
            </a:xfrm>
            <a:prstGeom prst="straightConnector1">
              <a:avLst/>
            </a:prstGeom>
            <a:ln w="25400">
              <a:solidFill>
                <a:schemeClr val="accent4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AD0ED97-A7E4-4D9C-BE31-9DD563BE9486}"/>
                </a:ext>
              </a:extLst>
            </p:cNvPr>
            <p:cNvSpPr txBox="1"/>
            <p:nvPr/>
          </p:nvSpPr>
          <p:spPr>
            <a:xfrm>
              <a:off x="2768678" y="2361502"/>
              <a:ext cx="2226942" cy="276999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7F8FA9"/>
                  </a:solidFill>
                  <a:latin typeface="+mj-lt"/>
                </a:rPr>
                <a:t>Increasing complexity</a:t>
              </a: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9D7A62C4-BAD0-4870-A587-2C91FFD35C3F}"/>
                </a:ext>
              </a:extLst>
            </p:cNvPr>
            <p:cNvGrpSpPr/>
            <p:nvPr/>
          </p:nvGrpSpPr>
          <p:grpSpPr>
            <a:xfrm>
              <a:off x="5692764" y="2521204"/>
              <a:ext cx="3033415" cy="410823"/>
              <a:chOff x="5692764" y="2241287"/>
              <a:chExt cx="3033415" cy="410823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E00C0DD2-92DD-4A59-85E6-4F6BFDC123C4}"/>
                  </a:ext>
                </a:extLst>
              </p:cNvPr>
              <p:cNvCxnSpPr>
                <a:stCxn id="19" idx="3"/>
                <a:endCxn id="20" idx="1"/>
              </p:cNvCxnSpPr>
              <p:nvPr/>
            </p:nvCxnSpPr>
            <p:spPr>
              <a:xfrm flipV="1">
                <a:off x="6327862" y="2446699"/>
                <a:ext cx="1675067" cy="1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BA3A94D-4DEA-4CD9-ADA3-6CDD78566E29}"/>
                  </a:ext>
                </a:extLst>
              </p:cNvPr>
              <p:cNvSpPr/>
              <p:nvPr/>
            </p:nvSpPr>
            <p:spPr>
              <a:xfrm>
                <a:off x="5692764" y="2327900"/>
                <a:ext cx="635098" cy="2376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Input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349C91F-27E8-44E0-808B-C3F591D2104E}"/>
                  </a:ext>
                </a:extLst>
              </p:cNvPr>
              <p:cNvSpPr/>
              <p:nvPr/>
            </p:nvSpPr>
            <p:spPr>
              <a:xfrm>
                <a:off x="8002929" y="2327899"/>
                <a:ext cx="723250" cy="2376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+mj-lt"/>
                    <a:ea typeface="Open Sans" panose="020B0606030504020204" pitchFamily="34" charset="0"/>
                    <a:cs typeface="Open Sans" panose="020B0606030504020204" pitchFamily="34" charset="0"/>
                  </a:rPr>
                  <a:t>Output</a:t>
                </a: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870C508A-AC16-4412-9AD4-18424F1E5D5A}"/>
                  </a:ext>
                </a:extLst>
              </p:cNvPr>
              <p:cNvGrpSpPr/>
              <p:nvPr/>
            </p:nvGrpSpPr>
            <p:grpSpPr>
              <a:xfrm>
                <a:off x="6430431" y="2241287"/>
                <a:ext cx="129728" cy="410823"/>
                <a:chOff x="7055516" y="3744163"/>
                <a:chExt cx="316700" cy="837166"/>
              </a:xfrm>
            </p:grpSpPr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2CA7D016-A6EC-467F-8426-5F3EC0E83D47}"/>
                    </a:ext>
                  </a:extLst>
                </p:cNvPr>
                <p:cNvSpPr/>
                <p:nvPr/>
              </p:nvSpPr>
              <p:spPr>
                <a:xfrm>
                  <a:off x="7055516" y="3744163"/>
                  <a:ext cx="316700" cy="837166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7E9BC1E0-D16F-45E3-B3D7-A7E57E4544F8}"/>
                    </a:ext>
                  </a:extLst>
                </p:cNvPr>
                <p:cNvSpPr/>
                <p:nvPr/>
              </p:nvSpPr>
              <p:spPr>
                <a:xfrm>
                  <a:off x="7144157" y="3874791"/>
                  <a:ext cx="130629" cy="1306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AF7A9F26-84A2-4766-BC8B-9522834E32B2}"/>
                    </a:ext>
                  </a:extLst>
                </p:cNvPr>
                <p:cNvSpPr/>
                <p:nvPr/>
              </p:nvSpPr>
              <p:spPr>
                <a:xfrm>
                  <a:off x="7144157" y="4099244"/>
                  <a:ext cx="130629" cy="1306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07CBCDE4-B379-484C-9665-67283FEDCF70}"/>
                    </a:ext>
                  </a:extLst>
                </p:cNvPr>
                <p:cNvSpPr/>
                <p:nvPr/>
              </p:nvSpPr>
              <p:spPr>
                <a:xfrm>
                  <a:off x="7144157" y="4323697"/>
                  <a:ext cx="130629" cy="1306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15BDDA48-4B64-4286-9A01-C731F627BFE3}"/>
                  </a:ext>
                </a:extLst>
              </p:cNvPr>
              <p:cNvGrpSpPr/>
              <p:nvPr/>
            </p:nvGrpSpPr>
            <p:grpSpPr>
              <a:xfrm>
                <a:off x="6694450" y="2241287"/>
                <a:ext cx="129728" cy="410823"/>
                <a:chOff x="7055516" y="3744163"/>
                <a:chExt cx="316700" cy="837166"/>
              </a:xfrm>
            </p:grpSpPr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31489643-657F-49AB-ABA8-677F265F9F54}"/>
                    </a:ext>
                  </a:extLst>
                </p:cNvPr>
                <p:cNvSpPr/>
                <p:nvPr/>
              </p:nvSpPr>
              <p:spPr>
                <a:xfrm>
                  <a:off x="7055516" y="3744163"/>
                  <a:ext cx="316700" cy="837166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8310F19F-70A3-4353-AB6C-E2036FC2DFEE}"/>
                    </a:ext>
                  </a:extLst>
                </p:cNvPr>
                <p:cNvSpPr/>
                <p:nvPr/>
              </p:nvSpPr>
              <p:spPr>
                <a:xfrm>
                  <a:off x="7144157" y="3874791"/>
                  <a:ext cx="130629" cy="1306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1317C50F-A7E6-4A9F-ACD9-F32940AF6D5D}"/>
                    </a:ext>
                  </a:extLst>
                </p:cNvPr>
                <p:cNvSpPr/>
                <p:nvPr/>
              </p:nvSpPr>
              <p:spPr>
                <a:xfrm>
                  <a:off x="7144157" y="4099244"/>
                  <a:ext cx="130629" cy="1306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285D6F40-4D79-4453-BCB9-ABC5ED488F81}"/>
                    </a:ext>
                  </a:extLst>
                </p:cNvPr>
                <p:cNvSpPr/>
                <p:nvPr/>
              </p:nvSpPr>
              <p:spPr>
                <a:xfrm>
                  <a:off x="7144157" y="4323697"/>
                  <a:ext cx="130629" cy="1306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75E96AE0-6CC4-408A-9A88-39C4914585A6}"/>
                  </a:ext>
                </a:extLst>
              </p:cNvPr>
              <p:cNvGrpSpPr/>
              <p:nvPr/>
            </p:nvGrpSpPr>
            <p:grpSpPr>
              <a:xfrm>
                <a:off x="6958469" y="2241287"/>
                <a:ext cx="129728" cy="410823"/>
                <a:chOff x="7055516" y="3744163"/>
                <a:chExt cx="316700" cy="837166"/>
              </a:xfrm>
            </p:grpSpPr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2BDFEBB0-0036-4D0A-9C99-7B04DE4E63F8}"/>
                    </a:ext>
                  </a:extLst>
                </p:cNvPr>
                <p:cNvSpPr/>
                <p:nvPr/>
              </p:nvSpPr>
              <p:spPr>
                <a:xfrm>
                  <a:off x="7055516" y="3744163"/>
                  <a:ext cx="316700" cy="837166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BB236E09-D346-4826-8D02-D58B457CD911}"/>
                    </a:ext>
                  </a:extLst>
                </p:cNvPr>
                <p:cNvSpPr/>
                <p:nvPr/>
              </p:nvSpPr>
              <p:spPr>
                <a:xfrm>
                  <a:off x="7144157" y="3874791"/>
                  <a:ext cx="130629" cy="1306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CFD28E27-8087-44E1-BEBB-789EC3456091}"/>
                    </a:ext>
                  </a:extLst>
                </p:cNvPr>
                <p:cNvSpPr/>
                <p:nvPr/>
              </p:nvSpPr>
              <p:spPr>
                <a:xfrm>
                  <a:off x="7144157" y="4099244"/>
                  <a:ext cx="130629" cy="1306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609E9CB5-B904-418C-B884-95D63B4A5658}"/>
                    </a:ext>
                  </a:extLst>
                </p:cNvPr>
                <p:cNvSpPr/>
                <p:nvPr/>
              </p:nvSpPr>
              <p:spPr>
                <a:xfrm>
                  <a:off x="7144157" y="4323697"/>
                  <a:ext cx="130629" cy="1306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6412267F-E671-4C1E-90F8-6BE969E0BD0E}"/>
                  </a:ext>
                </a:extLst>
              </p:cNvPr>
              <p:cNvGrpSpPr/>
              <p:nvPr/>
            </p:nvGrpSpPr>
            <p:grpSpPr>
              <a:xfrm>
                <a:off x="7222488" y="2241287"/>
                <a:ext cx="129728" cy="410823"/>
                <a:chOff x="7055516" y="3744163"/>
                <a:chExt cx="316700" cy="837166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9754462A-298B-40A5-812A-56B9FFFA257C}"/>
                    </a:ext>
                  </a:extLst>
                </p:cNvPr>
                <p:cNvSpPr/>
                <p:nvPr/>
              </p:nvSpPr>
              <p:spPr>
                <a:xfrm>
                  <a:off x="7055516" y="3744163"/>
                  <a:ext cx="316700" cy="837166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1892558A-E9A6-47E7-8965-38E85B940E8F}"/>
                    </a:ext>
                  </a:extLst>
                </p:cNvPr>
                <p:cNvSpPr/>
                <p:nvPr/>
              </p:nvSpPr>
              <p:spPr>
                <a:xfrm>
                  <a:off x="7144157" y="3874791"/>
                  <a:ext cx="130629" cy="1306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5C3AFC7B-04EE-4D62-A71C-FD32A925315C}"/>
                    </a:ext>
                  </a:extLst>
                </p:cNvPr>
                <p:cNvSpPr/>
                <p:nvPr/>
              </p:nvSpPr>
              <p:spPr>
                <a:xfrm>
                  <a:off x="7144157" y="4099244"/>
                  <a:ext cx="130629" cy="1306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3A35F07B-66D5-49EC-A725-FF231E5191DC}"/>
                    </a:ext>
                  </a:extLst>
                </p:cNvPr>
                <p:cNvSpPr/>
                <p:nvPr/>
              </p:nvSpPr>
              <p:spPr>
                <a:xfrm>
                  <a:off x="7144157" y="4323697"/>
                  <a:ext cx="130629" cy="1306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D903E5D5-1599-4640-A85A-1701DABD666E}"/>
                  </a:ext>
                </a:extLst>
              </p:cNvPr>
              <p:cNvGrpSpPr/>
              <p:nvPr/>
            </p:nvGrpSpPr>
            <p:grpSpPr>
              <a:xfrm>
                <a:off x="7486507" y="2241287"/>
                <a:ext cx="129728" cy="410823"/>
                <a:chOff x="7055516" y="3744163"/>
                <a:chExt cx="316700" cy="837166"/>
              </a:xfrm>
            </p:grpSpPr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3BC4801D-C843-4AA5-9741-9C706CC15154}"/>
                    </a:ext>
                  </a:extLst>
                </p:cNvPr>
                <p:cNvSpPr/>
                <p:nvPr/>
              </p:nvSpPr>
              <p:spPr>
                <a:xfrm>
                  <a:off x="7055516" y="3744163"/>
                  <a:ext cx="316700" cy="837166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B3BA668D-159A-4B97-8489-10BECB4ED1D5}"/>
                    </a:ext>
                  </a:extLst>
                </p:cNvPr>
                <p:cNvSpPr/>
                <p:nvPr/>
              </p:nvSpPr>
              <p:spPr>
                <a:xfrm>
                  <a:off x="7144157" y="3874791"/>
                  <a:ext cx="130629" cy="1306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E314FBF2-C813-4ACB-8101-F74C9DD3A1E5}"/>
                    </a:ext>
                  </a:extLst>
                </p:cNvPr>
                <p:cNvSpPr/>
                <p:nvPr/>
              </p:nvSpPr>
              <p:spPr>
                <a:xfrm>
                  <a:off x="7144157" y="4099244"/>
                  <a:ext cx="130629" cy="1306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58F4CC61-C813-4BAF-9125-BD68CBDCDFE7}"/>
                    </a:ext>
                  </a:extLst>
                </p:cNvPr>
                <p:cNvSpPr/>
                <p:nvPr/>
              </p:nvSpPr>
              <p:spPr>
                <a:xfrm>
                  <a:off x="7144157" y="4323697"/>
                  <a:ext cx="130629" cy="1306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5832E614-C210-46AD-84D8-4CA5B09B1278}"/>
                  </a:ext>
                </a:extLst>
              </p:cNvPr>
              <p:cNvGrpSpPr/>
              <p:nvPr/>
            </p:nvGrpSpPr>
            <p:grpSpPr>
              <a:xfrm>
                <a:off x="7750525" y="2241287"/>
                <a:ext cx="129728" cy="410823"/>
                <a:chOff x="7055516" y="3744163"/>
                <a:chExt cx="316700" cy="837166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D9C1DF0E-F604-4A11-B166-F2D0E8FCD1B5}"/>
                    </a:ext>
                  </a:extLst>
                </p:cNvPr>
                <p:cNvSpPr/>
                <p:nvPr/>
              </p:nvSpPr>
              <p:spPr>
                <a:xfrm>
                  <a:off x="7055516" y="3744163"/>
                  <a:ext cx="316700" cy="837166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EE4EC771-D1FA-4C70-A9B0-873838C26D4D}"/>
                    </a:ext>
                  </a:extLst>
                </p:cNvPr>
                <p:cNvSpPr/>
                <p:nvPr/>
              </p:nvSpPr>
              <p:spPr>
                <a:xfrm>
                  <a:off x="7144157" y="3874791"/>
                  <a:ext cx="130629" cy="1306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F1465D03-3E98-4836-B788-4EC172220C07}"/>
                    </a:ext>
                  </a:extLst>
                </p:cNvPr>
                <p:cNvSpPr/>
                <p:nvPr/>
              </p:nvSpPr>
              <p:spPr>
                <a:xfrm>
                  <a:off x="7144157" y="4099244"/>
                  <a:ext cx="130629" cy="1306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33D53361-267A-4470-B7B3-FF022FBD6026}"/>
                    </a:ext>
                  </a:extLst>
                </p:cNvPr>
                <p:cNvSpPr/>
                <p:nvPr/>
              </p:nvSpPr>
              <p:spPr>
                <a:xfrm>
                  <a:off x="7144157" y="4323697"/>
                  <a:ext cx="130629" cy="130629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02A532D-B940-4A0A-BCF0-C81A570DCB95}"/>
                </a:ext>
              </a:extLst>
            </p:cNvPr>
            <p:cNvSpPr txBox="1"/>
            <p:nvPr/>
          </p:nvSpPr>
          <p:spPr>
            <a:xfrm>
              <a:off x="6021356" y="3298483"/>
              <a:ext cx="2226942" cy="276999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7F8FA9"/>
                  </a:solidFill>
                  <a:latin typeface="+mj-lt"/>
                </a:rPr>
                <a:t>Increasing complexity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03D12C40-EF73-4925-BAB2-0C81FFAC2817}"/>
                </a:ext>
              </a:extLst>
            </p:cNvPr>
            <p:cNvCxnSpPr>
              <a:cxnSpLocks/>
            </p:cNvCxnSpPr>
            <p:nvPr/>
          </p:nvCxnSpPr>
          <p:spPr>
            <a:xfrm>
              <a:off x="6424956" y="3153332"/>
              <a:ext cx="1419743" cy="0"/>
            </a:xfrm>
            <a:prstGeom prst="straightConnector1">
              <a:avLst/>
            </a:prstGeom>
            <a:ln w="25400">
              <a:solidFill>
                <a:schemeClr val="accent4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6319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9B86F15-D7CE-4EAD-80C6-941FDFE7C81B}"/>
              </a:ext>
            </a:extLst>
          </p:cNvPr>
          <p:cNvGrpSpPr/>
          <p:nvPr/>
        </p:nvGrpSpPr>
        <p:grpSpPr>
          <a:xfrm>
            <a:off x="178926" y="606490"/>
            <a:ext cx="11540323" cy="5645020"/>
            <a:chOff x="178926" y="606490"/>
            <a:chExt cx="11540323" cy="56450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6A94568-653D-45BE-B56C-8F334F30812D}"/>
                    </a:ext>
                  </a:extLst>
                </p:cNvPr>
                <p:cNvSpPr txBox="1"/>
                <p:nvPr/>
              </p:nvSpPr>
              <p:spPr>
                <a:xfrm>
                  <a:off x="875311" y="1220075"/>
                  <a:ext cx="72495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Fira Mono" panose="020B0509050000020004" pitchFamily="49" charset="0"/>
                          </a:rPr>
                          <m:t>𝓗</m:t>
                        </m:r>
                      </m:oMath>
                    </m:oMathPara>
                  </a14:m>
                  <a:endParaRPr lang="en-SG" sz="3600" dirty="0">
                    <a:solidFill>
                      <a:srgbClr val="404040"/>
                    </a:solidFill>
                    <a:latin typeface="Fira Mono" panose="020B0509050000020004" pitchFamily="49" charset="0"/>
                    <a:ea typeface="Fira Mono" panose="020B0509050000020004" pitchFamily="49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6A94568-653D-45BE-B56C-8F334F3081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311" y="1220075"/>
                  <a:ext cx="724953" cy="64633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16DB333-1B70-45AF-956A-7A7DC32D3640}"/>
                </a:ext>
              </a:extLst>
            </p:cNvPr>
            <p:cNvCxnSpPr>
              <a:cxnSpLocks/>
              <a:stCxn id="27" idx="7"/>
              <a:endCxn id="24" idx="3"/>
            </p:cNvCxnSpPr>
            <p:nvPr/>
          </p:nvCxnSpPr>
          <p:spPr bwMode="auto">
            <a:xfrm flipV="1">
              <a:off x="9864979" y="1286513"/>
              <a:ext cx="668751" cy="991335"/>
            </a:xfrm>
            <a:prstGeom prst="line">
              <a:avLst/>
            </a:prstGeom>
            <a:noFill/>
            <a:ln w="38100" cap="flat" cmpd="sng" algn="ctr">
              <a:solidFill>
                <a:srgbClr val="333399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A92A205-FCA4-43F3-BC49-B07819B1EAFD}"/>
                </a:ext>
              </a:extLst>
            </p:cNvPr>
            <p:cNvSpPr txBox="1"/>
            <p:nvPr/>
          </p:nvSpPr>
          <p:spPr>
            <a:xfrm>
              <a:off x="8035433" y="945125"/>
              <a:ext cx="22885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333399"/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Approximation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333399"/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Error</a:t>
              </a:r>
              <a:endParaRPr lang="en-SG" sz="2400" dirty="0">
                <a:solidFill>
                  <a:srgbClr val="333399"/>
                </a:solidFill>
                <a:latin typeface="Times" pitchFamily="2" charset="0"/>
              </a:endParaRPr>
            </a:p>
          </p:txBody>
        </p: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DEA324CF-8DB9-4B79-80DA-3A8464599E21}"/>
                </a:ext>
              </a:extLst>
            </p:cNvPr>
            <p:cNvCxnSpPr>
              <a:cxnSpLocks/>
              <a:stCxn id="40" idx="6"/>
              <a:endCxn id="42" idx="2"/>
            </p:cNvCxnSpPr>
            <p:nvPr/>
          </p:nvCxnSpPr>
          <p:spPr bwMode="auto">
            <a:xfrm>
              <a:off x="2972586" y="2647574"/>
              <a:ext cx="5001958" cy="2305339"/>
            </a:xfrm>
            <a:prstGeom prst="curved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triangle" w="lg" len="med"/>
            </a:ln>
            <a:effectLst/>
          </p:spPr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E9B74E-68F3-42F3-B4A1-6D72A49913A5}"/>
                </a:ext>
              </a:extLst>
            </p:cNvPr>
            <p:cNvSpPr txBox="1"/>
            <p:nvPr/>
          </p:nvSpPr>
          <p:spPr>
            <a:xfrm>
              <a:off x="178926" y="1799422"/>
              <a:ext cx="2173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(Hypothesis space)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036909-69F1-4DC6-9FE0-BCD91181B7BD}"/>
                </a:ext>
              </a:extLst>
            </p:cNvPr>
            <p:cNvSpPr/>
            <p:nvPr/>
          </p:nvSpPr>
          <p:spPr>
            <a:xfrm>
              <a:off x="1431819" y="1497323"/>
              <a:ext cx="9522393" cy="43353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7797A9A-CE80-4ED3-BF4C-5E805BC8EB7E}"/>
                </a:ext>
              </a:extLst>
            </p:cNvPr>
            <p:cNvSpPr/>
            <p:nvPr/>
          </p:nvSpPr>
          <p:spPr>
            <a:xfrm>
              <a:off x="10503016" y="1107502"/>
              <a:ext cx="209725" cy="20972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774CF9F-4C13-4651-A973-38C3C0974713}"/>
                </a:ext>
              </a:extLst>
            </p:cNvPr>
            <p:cNvSpPr txBox="1"/>
            <p:nvPr/>
          </p:nvSpPr>
          <p:spPr>
            <a:xfrm>
              <a:off x="10079372" y="708323"/>
              <a:ext cx="1057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(Target)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079842E-7B4E-4E55-90D3-430815878884}"/>
                </a:ext>
              </a:extLst>
            </p:cNvPr>
            <p:cNvSpPr/>
            <p:nvPr/>
          </p:nvSpPr>
          <p:spPr>
            <a:xfrm>
              <a:off x="9685968" y="2247134"/>
              <a:ext cx="209725" cy="20972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943EE2D-13E2-4D1E-B1CF-365BB1F1CDA0}"/>
                </a:ext>
              </a:extLst>
            </p:cNvPr>
            <p:cNvSpPr txBox="1"/>
            <p:nvPr/>
          </p:nvSpPr>
          <p:spPr>
            <a:xfrm>
              <a:off x="7728437" y="2174062"/>
              <a:ext cx="2443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(Best Model)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ECE999F-FFC2-4B7C-A137-4B50553838FA}"/>
                </a:ext>
              </a:extLst>
            </p:cNvPr>
            <p:cNvSpPr txBox="1"/>
            <p:nvPr/>
          </p:nvSpPr>
          <p:spPr>
            <a:xfrm>
              <a:off x="7058075" y="5053205"/>
              <a:ext cx="2042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(Learned Model)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650D870-57CA-4131-B5C7-20D7CE6A3864}"/>
                </a:ext>
              </a:extLst>
            </p:cNvPr>
            <p:cNvSpPr/>
            <p:nvPr/>
          </p:nvSpPr>
          <p:spPr>
            <a:xfrm>
              <a:off x="2762861" y="2542711"/>
              <a:ext cx="209725" cy="20972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AAF6E5A-BCA3-4F35-8080-A6E5DACCF9D8}"/>
                </a:ext>
              </a:extLst>
            </p:cNvPr>
            <p:cNvSpPr/>
            <p:nvPr/>
          </p:nvSpPr>
          <p:spPr>
            <a:xfrm>
              <a:off x="7974544" y="4848050"/>
              <a:ext cx="209725" cy="20972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851987C-1316-471E-A224-2E9849B9A8D7}"/>
                </a:ext>
              </a:extLst>
            </p:cNvPr>
            <p:cNvSpPr txBox="1"/>
            <p:nvPr/>
          </p:nvSpPr>
          <p:spPr>
            <a:xfrm>
              <a:off x="1846392" y="2778580"/>
              <a:ext cx="2042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(Initial Guess)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C0B4CBA-2F6B-4EDC-9678-596B0D45115D}"/>
                </a:ext>
              </a:extLst>
            </p:cNvPr>
            <p:cNvSpPr txBox="1"/>
            <p:nvPr/>
          </p:nvSpPr>
          <p:spPr>
            <a:xfrm>
              <a:off x="2883320" y="4298163"/>
              <a:ext cx="3409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/>
                <a:t>Optimization/Training</a:t>
              </a:r>
              <a:endParaRPr lang="en-SG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31D114A-8D06-47E4-8128-18A6BC0F4536}"/>
                </a:ext>
              </a:extLst>
            </p:cNvPr>
            <p:cNvSpPr/>
            <p:nvPr/>
          </p:nvSpPr>
          <p:spPr>
            <a:xfrm>
              <a:off x="178926" y="606490"/>
              <a:ext cx="11540323" cy="56450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67856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720D6FF-13C9-4C4D-9BCF-BA920ECD365E}"/>
              </a:ext>
            </a:extLst>
          </p:cNvPr>
          <p:cNvGrpSpPr/>
          <p:nvPr/>
        </p:nvGrpSpPr>
        <p:grpSpPr>
          <a:xfrm>
            <a:off x="689757" y="1858488"/>
            <a:ext cx="10448298" cy="1651383"/>
            <a:chOff x="689757" y="1858488"/>
            <a:chExt cx="10448298" cy="1651383"/>
          </a:xfrm>
        </p:grpSpPr>
        <p:pic>
          <p:nvPicPr>
            <p:cNvPr id="4" name="Picture 3" descr="A person wearing a suit and tie looking at the camera&#10;&#10;Description automatically generated">
              <a:extLst>
                <a:ext uri="{FF2B5EF4-FFF2-40B4-BE49-F238E27FC236}">
                  <a16:creationId xmlns:a16="http://schemas.microsoft.com/office/drawing/2014/main" id="{E337648A-E8F6-419A-9F5B-F618E03F0F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760"/>
            <a:stretch/>
          </p:blipFill>
          <p:spPr>
            <a:xfrm>
              <a:off x="766918" y="1858488"/>
              <a:ext cx="1271224" cy="13716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924530-8B9F-4BDE-B6F2-8C1C2D1EA83F}"/>
                </a:ext>
              </a:extLst>
            </p:cNvPr>
            <p:cNvSpPr txBox="1"/>
            <p:nvPr/>
          </p:nvSpPr>
          <p:spPr>
            <a:xfrm>
              <a:off x="689757" y="3202094"/>
              <a:ext cx="142554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err="1">
                  <a:latin typeface="+mj-lt"/>
                </a:rPr>
                <a:t>Pontryagin</a:t>
              </a:r>
              <a:endParaRPr lang="en-US" sz="1400" dirty="0">
                <a:latin typeface="+mj-lt"/>
              </a:endParaRPr>
            </a:p>
          </p:txBody>
        </p:sp>
        <p:pic>
          <p:nvPicPr>
            <p:cNvPr id="6" name="Picture 5" descr="A person sitting on a table&#10;&#10;Description automatically generated">
              <a:extLst>
                <a:ext uri="{FF2B5EF4-FFF2-40B4-BE49-F238E27FC236}">
                  <a16:creationId xmlns:a16="http://schemas.microsoft.com/office/drawing/2014/main" id="{0A23456A-4D3A-4A2B-BDAA-E1BB1CD3F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5744" y="1858488"/>
              <a:ext cx="1097280" cy="13716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E502BC1-D104-484C-86B6-582B6B397E1A}"/>
                </a:ext>
              </a:extLst>
            </p:cNvPr>
            <p:cNvSpPr txBox="1"/>
            <p:nvPr/>
          </p:nvSpPr>
          <p:spPr>
            <a:xfrm>
              <a:off x="1951611" y="3202094"/>
              <a:ext cx="142554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+mj-lt"/>
                </a:rPr>
                <a:t>Bellman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23AEF40-6E5C-42BD-8FF5-752B6D015BC0}"/>
                </a:ext>
              </a:extLst>
            </p:cNvPr>
            <p:cNvGrpSpPr/>
            <p:nvPr/>
          </p:nvGrpSpPr>
          <p:grpSpPr>
            <a:xfrm>
              <a:off x="3772842" y="1858488"/>
              <a:ext cx="1993473" cy="1514307"/>
              <a:chOff x="3678011" y="1369804"/>
              <a:chExt cx="2876550" cy="218512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25DD53D-4F23-416C-8BC8-D1502DA81F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89686" y="1369804"/>
                <a:ext cx="2653199" cy="337271"/>
              </a:xfrm>
              <a:prstGeom prst="rect">
                <a:avLst/>
              </a:prstGeom>
            </p:spPr>
          </p:pic>
          <p:pic>
            <p:nvPicPr>
              <p:cNvPr id="13" name="Picture 12" descr="Chart, line chart, histogram&#10;&#10;Description automatically generated">
                <a:extLst>
                  <a:ext uri="{FF2B5EF4-FFF2-40B4-BE49-F238E27FC236}">
                    <a16:creationId xmlns:a16="http://schemas.microsoft.com/office/drawing/2014/main" id="{12532088-DEE2-46ED-A93D-1510E3D204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78011" y="1707075"/>
                <a:ext cx="2876550" cy="1847850"/>
              </a:xfrm>
              <a:prstGeom prst="rect">
                <a:avLst/>
              </a:prstGeom>
            </p:spPr>
          </p:pic>
        </p:grpSp>
        <p:pic>
          <p:nvPicPr>
            <p:cNvPr id="16" name="Picture 15" descr="Diagram&#10;&#10;Description automatically generated">
              <a:extLst>
                <a:ext uri="{FF2B5EF4-FFF2-40B4-BE49-F238E27FC236}">
                  <a16:creationId xmlns:a16="http://schemas.microsoft.com/office/drawing/2014/main" id="{D9E22189-762E-4D10-9058-B44480BC2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18355" y="1858488"/>
              <a:ext cx="5219700" cy="1428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18610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652F70B-43BF-4C5D-90B0-BFA9692246B2}"/>
              </a:ext>
            </a:extLst>
          </p:cNvPr>
          <p:cNvGrpSpPr/>
          <p:nvPr/>
        </p:nvGrpSpPr>
        <p:grpSpPr>
          <a:xfrm>
            <a:off x="3149276" y="2476500"/>
            <a:ext cx="5604199" cy="1928715"/>
            <a:chOff x="3149276" y="2476500"/>
            <a:chExt cx="5604199" cy="1928715"/>
          </a:xfrm>
        </p:grpSpPr>
        <p:pic>
          <p:nvPicPr>
            <p:cNvPr id="3" name="Picture 2" descr="Chart, surface chart&#10;&#10;Description automatically generated">
              <a:extLst>
                <a:ext uri="{FF2B5EF4-FFF2-40B4-BE49-F238E27FC236}">
                  <a16:creationId xmlns:a16="http://schemas.microsoft.com/office/drawing/2014/main" id="{CCD91CB1-4045-44CE-8130-68F6F4C92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38525" y="2476500"/>
              <a:ext cx="5314950" cy="1905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23E192E-3F23-4185-9365-8CD80B832619}"/>
                </a:ext>
              </a:extLst>
            </p:cNvPr>
            <p:cNvSpPr/>
            <p:nvPr/>
          </p:nvSpPr>
          <p:spPr>
            <a:xfrm>
              <a:off x="5433526" y="4026938"/>
              <a:ext cx="578497" cy="3506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9919A27-84DF-4626-83B5-6BE83F5176C0}"/>
                    </a:ext>
                  </a:extLst>
                </p:cNvPr>
                <p:cNvSpPr/>
                <p:nvPr/>
              </p:nvSpPr>
              <p:spPr>
                <a:xfrm>
                  <a:off x="3885521" y="4054539"/>
                  <a:ext cx="578497" cy="35067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C9919A27-84DF-4626-83B5-6BE83F5176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5521" y="4054539"/>
                  <a:ext cx="578497" cy="35067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50E1EBA1-D0F9-4F92-B9B4-AE3A9751C3DD}"/>
                    </a:ext>
                  </a:extLst>
                </p:cNvPr>
                <p:cNvSpPr/>
                <p:nvPr/>
              </p:nvSpPr>
              <p:spPr>
                <a:xfrm>
                  <a:off x="3149276" y="3253662"/>
                  <a:ext cx="578497" cy="350676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n>
                              <a:solidFill>
                                <a:schemeClr val="tx1"/>
                              </a:solidFill>
                            </a:ln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oMath>
                    </m:oMathPara>
                  </a14:m>
                  <a:endParaRPr lang="en-US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50E1EBA1-D0F9-4F92-B9B4-AE3A9751C3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9276" y="3253662"/>
                  <a:ext cx="578497" cy="35067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783507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876E928-9FFA-43BC-A6FB-04624973D9CA}"/>
              </a:ext>
            </a:extLst>
          </p:cNvPr>
          <p:cNvGrpSpPr/>
          <p:nvPr/>
        </p:nvGrpSpPr>
        <p:grpSpPr>
          <a:xfrm>
            <a:off x="635313" y="3295461"/>
            <a:ext cx="9152500" cy="1560376"/>
            <a:chOff x="439370" y="3258138"/>
            <a:chExt cx="9152500" cy="1560376"/>
          </a:xfrm>
        </p:grpSpPr>
        <p:pic>
          <p:nvPicPr>
            <p:cNvPr id="3" name="Picture 2" descr="Chart&#10;&#10;Description automatically generated">
              <a:extLst>
                <a:ext uri="{FF2B5EF4-FFF2-40B4-BE49-F238E27FC236}">
                  <a16:creationId xmlns:a16="http://schemas.microsoft.com/office/drawing/2014/main" id="{BC92BABE-5CB4-4CCE-BE99-409E87091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9370" y="3258138"/>
              <a:ext cx="5770249" cy="1560376"/>
            </a:xfrm>
            <a:prstGeom prst="rect">
              <a:avLst/>
            </a:prstGeom>
          </p:spPr>
        </p:pic>
        <p:pic>
          <p:nvPicPr>
            <p:cNvPr id="5" name="Picture 4" descr="Graphical user interface, chart, histogram&#10;&#10;Description automatically generated">
              <a:extLst>
                <a:ext uri="{FF2B5EF4-FFF2-40B4-BE49-F238E27FC236}">
                  <a16:creationId xmlns:a16="http://schemas.microsoft.com/office/drawing/2014/main" id="{0207FCD4-A179-4F9F-83A0-51DCD327F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5562" y="3345006"/>
              <a:ext cx="3186308" cy="11880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93803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B39757B9-C6AC-47FD-B385-8B74F13E75A8}"/>
              </a:ext>
            </a:extLst>
          </p:cNvPr>
          <p:cNvGrpSpPr/>
          <p:nvPr/>
        </p:nvGrpSpPr>
        <p:grpSpPr>
          <a:xfrm>
            <a:off x="1142879" y="2771191"/>
            <a:ext cx="8415903" cy="1514359"/>
            <a:chOff x="1142879" y="2771191"/>
            <a:chExt cx="8415903" cy="1514359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00C7192-7854-4B5B-A049-7A2EE6F82E54}"/>
                </a:ext>
              </a:extLst>
            </p:cNvPr>
            <p:cNvGrpSpPr/>
            <p:nvPr/>
          </p:nvGrpSpPr>
          <p:grpSpPr>
            <a:xfrm>
              <a:off x="1142879" y="2771191"/>
              <a:ext cx="2851418" cy="1514359"/>
              <a:chOff x="1142879" y="2771191"/>
              <a:chExt cx="2851418" cy="1514359"/>
            </a:xfrm>
          </p:grpSpPr>
          <p:pic>
            <p:nvPicPr>
              <p:cNvPr id="41" name="Picture 40" descr="Graphical user interface, application, Teams&#10;&#10;Description automatically generated">
                <a:extLst>
                  <a:ext uri="{FF2B5EF4-FFF2-40B4-BE49-F238E27FC236}">
                    <a16:creationId xmlns:a16="http://schemas.microsoft.com/office/drawing/2014/main" id="{9009FB14-B840-4F1C-856D-D3DAC17FEB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42879" y="3279710"/>
                <a:ext cx="2851418" cy="1005840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BD033CE-7D00-4620-9CAD-D046785B6B4B}"/>
                  </a:ext>
                </a:extLst>
              </p:cNvPr>
              <p:cNvSpPr txBox="1"/>
              <p:nvPr/>
            </p:nvSpPr>
            <p:spPr>
              <a:xfrm>
                <a:off x="1756825" y="2771191"/>
                <a:ext cx="16235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RNN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771A964-578C-4BD4-B4F7-B194E182E5E2}"/>
                </a:ext>
              </a:extLst>
            </p:cNvPr>
            <p:cNvGrpSpPr/>
            <p:nvPr/>
          </p:nvGrpSpPr>
          <p:grpSpPr>
            <a:xfrm>
              <a:off x="4344433" y="2771191"/>
              <a:ext cx="3093987" cy="1514359"/>
              <a:chOff x="4285763" y="2771191"/>
              <a:chExt cx="3093987" cy="1514359"/>
            </a:xfrm>
          </p:grpSpPr>
          <p:pic>
            <p:nvPicPr>
              <p:cNvPr id="39" name="Picture 38" descr="A picture containing chart&#10;&#10;Description automatically generated">
                <a:extLst>
                  <a:ext uri="{FF2B5EF4-FFF2-40B4-BE49-F238E27FC236}">
                    <a16:creationId xmlns:a16="http://schemas.microsoft.com/office/drawing/2014/main" id="{FC1EB369-5482-4909-8AB3-93EDD35D40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85763" y="3279710"/>
                <a:ext cx="3093987" cy="1005840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5732E9D-5DD0-4CF7-8EF7-5E6CFA87B1A7}"/>
                  </a:ext>
                </a:extLst>
              </p:cNvPr>
              <p:cNvSpPr txBox="1"/>
              <p:nvPr/>
            </p:nvSpPr>
            <p:spPr>
              <a:xfrm>
                <a:off x="4947643" y="2771191"/>
                <a:ext cx="17702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/>
                  <a:t>WaveNet</a:t>
                </a:r>
                <a:r>
                  <a:rPr lang="en-US" sz="1600" dirty="0"/>
                  <a:t> (CNN)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817B180C-A975-4A03-BB3A-534BB7734301}"/>
                </a:ext>
              </a:extLst>
            </p:cNvPr>
            <p:cNvGrpSpPr/>
            <p:nvPr/>
          </p:nvGrpSpPr>
          <p:grpSpPr>
            <a:xfrm>
              <a:off x="7788555" y="2771191"/>
              <a:ext cx="1770227" cy="1514359"/>
              <a:chOff x="7788555" y="2771191"/>
              <a:chExt cx="1770227" cy="1514359"/>
            </a:xfrm>
          </p:grpSpPr>
          <p:pic>
            <p:nvPicPr>
              <p:cNvPr id="43" name="Picture 42" descr="Diagram&#10;&#10;Description automatically generated">
                <a:extLst>
                  <a:ext uri="{FF2B5EF4-FFF2-40B4-BE49-F238E27FC236}">
                    <a16:creationId xmlns:a16="http://schemas.microsoft.com/office/drawing/2014/main" id="{BF1A92CB-CE14-458D-AAB1-4D95439DFB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88555" y="3279710"/>
                <a:ext cx="1770227" cy="1005840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C69FCEF-FF05-4FE6-B5C6-06437FF54215}"/>
                  </a:ext>
                </a:extLst>
              </p:cNvPr>
              <p:cNvSpPr txBox="1"/>
              <p:nvPr/>
            </p:nvSpPr>
            <p:spPr>
              <a:xfrm>
                <a:off x="7788555" y="2771191"/>
                <a:ext cx="17702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Transformers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17825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C1403205-B950-4A03-8240-420B67CACDBD}"/>
              </a:ext>
            </a:extLst>
          </p:cNvPr>
          <p:cNvGrpSpPr/>
          <p:nvPr/>
        </p:nvGrpSpPr>
        <p:grpSpPr>
          <a:xfrm>
            <a:off x="1712929" y="406319"/>
            <a:ext cx="8616184" cy="5613079"/>
            <a:chOff x="1712929" y="406319"/>
            <a:chExt cx="8616184" cy="561307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F4A1856-F41A-4854-A22A-0E0FBC2CD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6882" y="406319"/>
              <a:ext cx="2984461" cy="185168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0C50242-1B56-4D1D-94CF-3B12756BA4DF}"/>
                </a:ext>
              </a:extLst>
            </p:cNvPr>
            <p:cNvSpPr txBox="1"/>
            <p:nvPr/>
          </p:nvSpPr>
          <p:spPr>
            <a:xfrm>
              <a:off x="1712929" y="2494382"/>
              <a:ext cx="33123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Rayleigh </a:t>
              </a:r>
              <a:r>
                <a:rPr lang="en-US" dirty="0" err="1"/>
                <a:t>Bénard</a:t>
              </a:r>
              <a:r>
                <a:rPr lang="en-US" dirty="0"/>
                <a:t> Convection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C352A85-265C-4278-A909-6D7C01047588}"/>
                </a:ext>
              </a:extLst>
            </p:cNvPr>
            <p:cNvGrpSpPr/>
            <p:nvPr/>
          </p:nvGrpSpPr>
          <p:grpSpPr>
            <a:xfrm>
              <a:off x="7016746" y="406319"/>
              <a:ext cx="3312367" cy="2373419"/>
              <a:chOff x="7016746" y="406319"/>
              <a:chExt cx="3312367" cy="2373419"/>
            </a:xfrm>
          </p:grpSpPr>
          <p:pic>
            <p:nvPicPr>
              <p:cNvPr id="5" name="Picture 4" descr="A picture containing music&#10;&#10;Description automatically generated">
                <a:extLst>
                  <a:ext uri="{FF2B5EF4-FFF2-40B4-BE49-F238E27FC236}">
                    <a16:creationId xmlns:a16="http://schemas.microsoft.com/office/drawing/2014/main" id="{F9A82F41-CCED-4C96-8A1C-A04FEB6A51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0499" y="406319"/>
                <a:ext cx="2424861" cy="1798182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FDF76D-507B-485D-B276-9423F2023573}"/>
                  </a:ext>
                </a:extLst>
              </p:cNvPr>
              <p:cNvSpPr txBox="1"/>
              <p:nvPr/>
            </p:nvSpPr>
            <p:spPr>
              <a:xfrm>
                <a:off x="7016746" y="2410406"/>
                <a:ext cx="3312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Lorenz ‘63 Model</a:t>
                </a:r>
              </a:p>
            </p:txBody>
          </p:sp>
        </p:grpSp>
        <p:pic>
          <p:nvPicPr>
            <p:cNvPr id="10" name="Picture 9" descr="Diagram&#10;&#10;Description automatically generated">
              <a:extLst>
                <a:ext uri="{FF2B5EF4-FFF2-40B4-BE49-F238E27FC236}">
                  <a16:creationId xmlns:a16="http://schemas.microsoft.com/office/drawing/2014/main" id="{E6637256-A2FE-443E-B594-A700FDAFB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94906" y="3173190"/>
              <a:ext cx="3148413" cy="226808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780A29-4778-4BDB-841D-89704575E06B}"/>
                </a:ext>
              </a:extLst>
            </p:cNvPr>
            <p:cNvSpPr txBox="1"/>
            <p:nvPr/>
          </p:nvSpPr>
          <p:spPr>
            <a:xfrm>
              <a:off x="1712929" y="5650066"/>
              <a:ext cx="33123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Motion of DNA Strand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4F2BD4D-6834-4DC4-B944-40B2AA10FC5B}"/>
                </a:ext>
              </a:extLst>
            </p:cNvPr>
            <p:cNvGrpSpPr/>
            <p:nvPr/>
          </p:nvGrpSpPr>
          <p:grpSpPr>
            <a:xfrm>
              <a:off x="7016746" y="3140924"/>
              <a:ext cx="3312367" cy="2794498"/>
              <a:chOff x="7016746" y="3140924"/>
              <a:chExt cx="3312367" cy="2794498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41D5016-36CB-41CE-A843-9B59F4A48750}"/>
                  </a:ext>
                </a:extLst>
              </p:cNvPr>
              <p:cNvGrpSpPr/>
              <p:nvPr/>
            </p:nvGrpSpPr>
            <p:grpSpPr>
              <a:xfrm>
                <a:off x="7184973" y="3140924"/>
                <a:ext cx="2975913" cy="2425166"/>
                <a:chOff x="6802569" y="3426661"/>
                <a:chExt cx="3618335" cy="3349691"/>
              </a:xfrm>
            </p:grpSpPr>
            <p:pic>
              <p:nvPicPr>
                <p:cNvPr id="11" name="Picture 10" descr="Diagram&#10;&#10;Description automatically generated">
                  <a:extLst>
                    <a:ext uri="{FF2B5EF4-FFF2-40B4-BE49-F238E27FC236}">
                      <a16:creationId xmlns:a16="http://schemas.microsoft.com/office/drawing/2014/main" id="{62BBD2D9-08C9-4072-BEA3-9354EFDDFA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r="39771" b="5026"/>
                <a:stretch/>
              </p:blipFill>
              <p:spPr>
                <a:xfrm>
                  <a:off x="6802569" y="3426661"/>
                  <a:ext cx="3618335" cy="3349691"/>
                </a:xfrm>
                <a:prstGeom prst="rect">
                  <a:avLst/>
                </a:prstGeom>
              </p:spPr>
            </p:pic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9F217A1D-965F-4769-8E29-92BC6AB503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333958" y="6158910"/>
                  <a:ext cx="1900334" cy="257337"/>
                </a:xfrm>
                <a:prstGeom prst="rect">
                  <a:avLst/>
                </a:prstGeom>
              </p:spPr>
            </p:pic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1F328E-2658-442A-8C19-984CCC1262A7}"/>
                  </a:ext>
                </a:extLst>
              </p:cNvPr>
              <p:cNvSpPr txBox="1"/>
              <p:nvPr/>
            </p:nvSpPr>
            <p:spPr>
              <a:xfrm>
                <a:off x="7016746" y="5566090"/>
                <a:ext cx="33123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Extension Dynamics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60E3E05-6B85-48BE-BAB8-568C6ED4A1F6}"/>
                </a:ext>
              </a:extLst>
            </p:cNvPr>
            <p:cNvGrpSpPr/>
            <p:nvPr/>
          </p:nvGrpSpPr>
          <p:grpSpPr>
            <a:xfrm>
              <a:off x="5091733" y="3836172"/>
              <a:ext cx="1832789" cy="634348"/>
              <a:chOff x="5091734" y="3836172"/>
              <a:chExt cx="1832789" cy="634348"/>
            </a:xfrm>
          </p:grpSpPr>
          <p:sp>
            <p:nvSpPr>
              <p:cNvPr id="16" name="Arrow: Right 15">
                <a:extLst>
                  <a:ext uri="{FF2B5EF4-FFF2-40B4-BE49-F238E27FC236}">
                    <a16:creationId xmlns:a16="http://schemas.microsoft.com/office/drawing/2014/main" id="{F70CD49F-C1B4-49F9-8E28-56BB49AAFAAA}"/>
                  </a:ext>
                </a:extLst>
              </p:cNvPr>
              <p:cNvSpPr/>
              <p:nvPr/>
            </p:nvSpPr>
            <p:spPr>
              <a:xfrm>
                <a:off x="5594472" y="4143949"/>
                <a:ext cx="827314" cy="32657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4FB2DD5-C1F8-4C9A-9C8A-6978CAA1462E}"/>
                  </a:ext>
                </a:extLst>
              </p:cNvPr>
              <p:cNvSpPr txBox="1"/>
              <p:nvPr/>
            </p:nvSpPr>
            <p:spPr>
              <a:xfrm>
                <a:off x="5091734" y="3836172"/>
                <a:ext cx="18327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Reduction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E9AB758-D357-4BCA-BD45-52604F58F713}"/>
                </a:ext>
              </a:extLst>
            </p:cNvPr>
            <p:cNvGrpSpPr/>
            <p:nvPr/>
          </p:nvGrpSpPr>
          <p:grpSpPr>
            <a:xfrm>
              <a:off x="5091733" y="503985"/>
              <a:ext cx="1832789" cy="1729006"/>
              <a:chOff x="5091733" y="503985"/>
              <a:chExt cx="1832789" cy="1729006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82ED62E4-0410-4BC8-8040-8DDA12404C67}"/>
                  </a:ext>
                </a:extLst>
              </p:cNvPr>
              <p:cNvGrpSpPr/>
              <p:nvPr/>
            </p:nvGrpSpPr>
            <p:grpSpPr>
              <a:xfrm>
                <a:off x="5091733" y="503985"/>
                <a:ext cx="1832789" cy="634348"/>
                <a:chOff x="5091733" y="503985"/>
                <a:chExt cx="1832789" cy="634348"/>
              </a:xfrm>
            </p:grpSpPr>
            <p:sp>
              <p:nvSpPr>
                <p:cNvPr id="6" name="Arrow: Right 5">
                  <a:extLst>
                    <a:ext uri="{FF2B5EF4-FFF2-40B4-BE49-F238E27FC236}">
                      <a16:creationId xmlns:a16="http://schemas.microsoft.com/office/drawing/2014/main" id="{363F5662-2E0F-40A1-A80B-AC71277D9D67}"/>
                    </a:ext>
                  </a:extLst>
                </p:cNvPr>
                <p:cNvSpPr/>
                <p:nvPr/>
              </p:nvSpPr>
              <p:spPr>
                <a:xfrm>
                  <a:off x="5594472" y="811762"/>
                  <a:ext cx="827314" cy="326571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A6913D96-E480-4235-B7A0-03BD2A975647}"/>
                    </a:ext>
                  </a:extLst>
                </p:cNvPr>
                <p:cNvSpPr txBox="1"/>
                <p:nvPr/>
              </p:nvSpPr>
              <p:spPr>
                <a:xfrm>
                  <a:off x="5091733" y="503985"/>
                  <a:ext cx="183278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Reduction</a:t>
                  </a: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A591C6AB-3D2D-46FB-830E-C9C5AEB7083C}"/>
                  </a:ext>
                </a:extLst>
              </p:cNvPr>
              <p:cNvGrpSpPr/>
              <p:nvPr/>
            </p:nvGrpSpPr>
            <p:grpSpPr>
              <a:xfrm>
                <a:off x="5091733" y="1598643"/>
                <a:ext cx="1832789" cy="634348"/>
                <a:chOff x="5091732" y="1598643"/>
                <a:chExt cx="1832789" cy="634348"/>
              </a:xfrm>
            </p:grpSpPr>
            <p:sp>
              <p:nvSpPr>
                <p:cNvPr id="7" name="Arrow: Right 6">
                  <a:extLst>
                    <a:ext uri="{FF2B5EF4-FFF2-40B4-BE49-F238E27FC236}">
                      <a16:creationId xmlns:a16="http://schemas.microsoft.com/office/drawing/2014/main" id="{9E3AA99E-9A7B-48DA-A61B-EBE02D3C54DA}"/>
                    </a:ext>
                  </a:extLst>
                </p:cNvPr>
                <p:cNvSpPr/>
                <p:nvPr/>
              </p:nvSpPr>
              <p:spPr>
                <a:xfrm flipH="1">
                  <a:off x="5594472" y="1598643"/>
                  <a:ext cx="827314" cy="326571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D74853A-CA1F-4AA5-B263-D932627403EB}"/>
                    </a:ext>
                  </a:extLst>
                </p:cNvPr>
                <p:cNvSpPr txBox="1"/>
                <p:nvPr/>
              </p:nvSpPr>
              <p:spPr>
                <a:xfrm>
                  <a:off x="5091732" y="1925214"/>
                  <a:ext cx="1832789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Reconstruction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815900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05EFD5FB-766A-43CC-8034-F337BA161796}"/>
              </a:ext>
            </a:extLst>
          </p:cNvPr>
          <p:cNvGrpSpPr/>
          <p:nvPr/>
        </p:nvGrpSpPr>
        <p:grpSpPr>
          <a:xfrm>
            <a:off x="1380931" y="821094"/>
            <a:ext cx="8015847" cy="4198774"/>
            <a:chOff x="1380931" y="821094"/>
            <a:chExt cx="8015847" cy="4198774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848AD61-6CF8-44F5-9778-290DC2425613}"/>
                </a:ext>
              </a:extLst>
            </p:cNvPr>
            <p:cNvSpPr/>
            <p:nvPr/>
          </p:nvSpPr>
          <p:spPr>
            <a:xfrm>
              <a:off x="1380931" y="3741576"/>
              <a:ext cx="4354077" cy="1278292"/>
            </a:xfrm>
            <a:prstGeom prst="roundRect">
              <a:avLst/>
            </a:prstGeom>
            <a:solidFill>
              <a:srgbClr val="FDF2E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Diagram&#10;&#10;Description automatically generated">
              <a:extLst>
                <a:ext uri="{FF2B5EF4-FFF2-40B4-BE49-F238E27FC236}">
                  <a16:creationId xmlns:a16="http://schemas.microsoft.com/office/drawing/2014/main" id="{DFB0EC86-4639-41C0-A90D-C3C156D21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6993" y="821094"/>
              <a:ext cx="2939785" cy="419877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E27638E-0CD6-449B-8244-4CB941D1A1DC}"/>
                </a:ext>
              </a:extLst>
            </p:cNvPr>
            <p:cNvSpPr txBox="1"/>
            <p:nvPr/>
          </p:nvSpPr>
          <p:spPr>
            <a:xfrm>
              <a:off x="2009193" y="925678"/>
              <a:ext cx="26901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b="1" dirty="0"/>
                <a:t>Onsager Principle</a:t>
              </a:r>
              <a:endParaRPr 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3B0B563-ACAF-482B-BEF8-97ED40C126B6}"/>
                    </a:ext>
                  </a:extLst>
                </p:cNvPr>
                <p:cNvSpPr txBox="1"/>
                <p:nvPr/>
              </p:nvSpPr>
              <p:spPr>
                <a:xfrm>
                  <a:off x="1842692" y="1446245"/>
                  <a:ext cx="3023118" cy="3853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acc>
                          <m:accPr>
                            <m:chr m:val="̇"/>
                            <m:ctrlPr>
                              <a:rPr lang="en-SG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m:rPr>
                            <m:sty m:val="p"/>
                          </m:rPr>
                          <a:rPr lang="en-SG" b="0" i="0" smtClean="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3B0B563-ACAF-482B-BEF8-97ED40C126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2692" y="1446245"/>
                  <a:ext cx="3023118" cy="385362"/>
                </a:xfrm>
                <a:prstGeom prst="rect">
                  <a:avLst/>
                </a:prstGeom>
                <a:blipFill>
                  <a:blip r:embed="rId3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Arrow: Down 6">
              <a:extLst>
                <a:ext uri="{FF2B5EF4-FFF2-40B4-BE49-F238E27FC236}">
                  <a16:creationId xmlns:a16="http://schemas.microsoft.com/office/drawing/2014/main" id="{4468DAC7-CE13-4229-890C-D5003E5899FE}"/>
                </a:ext>
              </a:extLst>
            </p:cNvPr>
            <p:cNvSpPr/>
            <p:nvPr/>
          </p:nvSpPr>
          <p:spPr>
            <a:xfrm>
              <a:off x="3172409" y="1950094"/>
              <a:ext cx="279918" cy="80243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B148A27-F77F-4E6E-A34E-66112BDF8634}"/>
                    </a:ext>
                  </a:extLst>
                </p:cNvPr>
                <p:cNvSpPr txBox="1"/>
                <p:nvPr/>
              </p:nvSpPr>
              <p:spPr>
                <a:xfrm>
                  <a:off x="1380931" y="2880353"/>
                  <a:ext cx="3862873" cy="4076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SG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d>
                              <m:dPr>
                                <m:ctrlPr>
                                  <a:rPr lang="en-SG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SG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d>
                              <m:dPr>
                                <m:ctrlPr>
                                  <a:rPr lang="en-SG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SG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d>
                          </m:e>
                        </m:d>
                        <m:acc>
                          <m:accPr>
                            <m:chr m:val="̇"/>
                            <m:ctrlPr>
                              <a:rPr lang="en-SG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m:rPr>
                            <m:sty m:val="p"/>
                          </m:rPr>
                          <a:rPr lang="en-SG" b="0" i="0" smtClean="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SG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SG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SG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7B148A27-F77F-4E6E-A34E-66112BDF86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0931" y="2880353"/>
                  <a:ext cx="3862873" cy="407612"/>
                </a:xfrm>
                <a:prstGeom prst="rect">
                  <a:avLst/>
                </a:prstGeom>
                <a:blipFill>
                  <a:blip r:embed="rId4"/>
                  <a:stretch>
                    <a:fillRect b="-89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BE68495F-6731-4595-A1EB-0C8B36BF235E}"/>
                </a:ext>
              </a:extLst>
            </p:cNvPr>
            <p:cNvSpPr/>
            <p:nvPr/>
          </p:nvSpPr>
          <p:spPr>
            <a:xfrm>
              <a:off x="5535954" y="2944199"/>
              <a:ext cx="783772" cy="27991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623BBF2-E289-461E-B14A-128BC14769F8}"/>
                </a:ext>
              </a:extLst>
            </p:cNvPr>
            <p:cNvSpPr txBox="1"/>
            <p:nvPr/>
          </p:nvSpPr>
          <p:spPr>
            <a:xfrm>
              <a:off x="1959430" y="2136710"/>
              <a:ext cx="12129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400" dirty="0"/>
                <a:t>Generalize</a:t>
              </a:r>
              <a:endParaRPr lang="en-US" sz="14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5489840-026A-466D-9A8A-1EA60050D73C}"/>
                </a:ext>
              </a:extLst>
            </p:cNvPr>
            <p:cNvSpPr txBox="1"/>
            <p:nvPr/>
          </p:nvSpPr>
          <p:spPr>
            <a:xfrm>
              <a:off x="5171021" y="2420979"/>
              <a:ext cx="15136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400" dirty="0"/>
                <a:t>Approximate via Deep NNs</a:t>
              </a:r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F390A32-6FDA-4766-AD8A-8DD9691FB822}"/>
                </a:ext>
              </a:extLst>
            </p:cNvPr>
            <p:cNvSpPr txBox="1"/>
            <p:nvPr/>
          </p:nvSpPr>
          <p:spPr>
            <a:xfrm>
              <a:off x="1531253" y="3820492"/>
              <a:ext cx="400470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sz="1400" dirty="0"/>
                <a:t>Advantages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SG" sz="1400" dirty="0"/>
                <a:t>Captures general dissipative dynamics accurately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Stable, physically relevant learned quantities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78770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E55CF4B1-3883-4647-A032-799D14A7A650}"/>
              </a:ext>
            </a:extLst>
          </p:cNvPr>
          <p:cNvGrpSpPr/>
          <p:nvPr/>
        </p:nvGrpSpPr>
        <p:grpSpPr>
          <a:xfrm>
            <a:off x="1239519" y="997408"/>
            <a:ext cx="9041357" cy="4022460"/>
            <a:chOff x="1239519" y="997408"/>
            <a:chExt cx="9041357" cy="402246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AB2A4D6-2FA7-4A12-915B-725369AC209E}"/>
                </a:ext>
              </a:extLst>
            </p:cNvPr>
            <p:cNvGrpSpPr/>
            <p:nvPr/>
          </p:nvGrpSpPr>
          <p:grpSpPr>
            <a:xfrm>
              <a:off x="1239519" y="997408"/>
              <a:ext cx="9041357" cy="4022460"/>
              <a:chOff x="1239519" y="997408"/>
              <a:chExt cx="9041357" cy="4022460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704C0DE4-E8DF-4605-8CBC-98B26FD7885A}"/>
                  </a:ext>
                </a:extLst>
              </p:cNvPr>
              <p:cNvSpPr/>
              <p:nvPr/>
            </p:nvSpPr>
            <p:spPr>
              <a:xfrm>
                <a:off x="1380931" y="3741576"/>
                <a:ext cx="4354077" cy="1278292"/>
              </a:xfrm>
              <a:prstGeom prst="roundRect">
                <a:avLst/>
              </a:prstGeom>
              <a:solidFill>
                <a:srgbClr val="FDF2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94D696-5C8E-420F-8163-235F05A7DDAF}"/>
                  </a:ext>
                </a:extLst>
              </p:cNvPr>
              <p:cNvSpPr txBox="1"/>
              <p:nvPr/>
            </p:nvSpPr>
            <p:spPr>
              <a:xfrm>
                <a:off x="1860008" y="997408"/>
                <a:ext cx="30946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b="1" dirty="0"/>
                  <a:t>Stochastic Gradient Flows</a:t>
                </a:r>
                <a:endParaRPr lang="en-US" b="1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4FF80A29-4E14-489E-A5B8-2F6D199D0499}"/>
                      </a:ext>
                    </a:extLst>
                  </p:cNvPr>
                  <p:cNvSpPr txBox="1"/>
                  <p:nvPr/>
                </p:nvSpPr>
                <p:spPr>
                  <a:xfrm>
                    <a:off x="1754154" y="1446245"/>
                    <a:ext cx="3484879" cy="40197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̇"/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m:rPr>
                              <m:sty m:val="p"/>
                            </m:rPr>
                            <a:rPr lang="en-SG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4FF80A29-4E14-489E-A5B8-2F6D199D04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54154" y="1446245"/>
                    <a:ext cx="3484879" cy="40197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1363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Arrow: Down 6">
                <a:extLst>
                  <a:ext uri="{FF2B5EF4-FFF2-40B4-BE49-F238E27FC236}">
                    <a16:creationId xmlns:a16="http://schemas.microsoft.com/office/drawing/2014/main" id="{73A28944-D45F-409C-B479-94FBDB37606E}"/>
                  </a:ext>
                </a:extLst>
              </p:cNvPr>
              <p:cNvSpPr/>
              <p:nvPr/>
            </p:nvSpPr>
            <p:spPr>
              <a:xfrm>
                <a:off x="3172409" y="1950094"/>
                <a:ext cx="279918" cy="802433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Arrow: Right 8">
                <a:extLst>
                  <a:ext uri="{FF2B5EF4-FFF2-40B4-BE49-F238E27FC236}">
                    <a16:creationId xmlns:a16="http://schemas.microsoft.com/office/drawing/2014/main" id="{A7B0DDF9-C512-4A10-B282-1515FD8DEB0C}"/>
                  </a:ext>
                </a:extLst>
              </p:cNvPr>
              <p:cNvSpPr/>
              <p:nvPr/>
            </p:nvSpPr>
            <p:spPr>
              <a:xfrm>
                <a:off x="5535954" y="2944199"/>
                <a:ext cx="783772" cy="27991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90C3F6-7D0B-47BC-BA58-0C3715E35E01}"/>
                  </a:ext>
                </a:extLst>
              </p:cNvPr>
              <p:cNvSpPr txBox="1"/>
              <p:nvPr/>
            </p:nvSpPr>
            <p:spPr>
              <a:xfrm>
                <a:off x="1959430" y="2136710"/>
                <a:ext cx="12129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400" dirty="0"/>
                  <a:t>Generalize</a:t>
                </a:r>
                <a:endParaRPr lang="en-US" sz="1400" dirty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27A3A0-1F74-40C6-8FE4-35A8DDFE32D1}"/>
                  </a:ext>
                </a:extLst>
              </p:cNvPr>
              <p:cNvSpPr txBox="1"/>
              <p:nvPr/>
            </p:nvSpPr>
            <p:spPr>
              <a:xfrm>
                <a:off x="5171021" y="2420979"/>
                <a:ext cx="15136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1400" dirty="0"/>
                  <a:t>Approximate via Deep NNs</a:t>
                </a:r>
                <a:endParaRPr lang="en-US" sz="1400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8C8A9B-B044-438D-B8F3-014A91E59F50}"/>
                  </a:ext>
                </a:extLst>
              </p:cNvPr>
              <p:cNvSpPr txBox="1"/>
              <p:nvPr/>
            </p:nvSpPr>
            <p:spPr>
              <a:xfrm>
                <a:off x="1531253" y="3820492"/>
                <a:ext cx="4004701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sz="1400" dirty="0"/>
                  <a:t>Advantages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SG" sz="1400" dirty="0"/>
                  <a:t>Captures general stable, non-gradient dynamics at low temperatures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 err="1"/>
                  <a:t>Quasipotential</a:t>
                </a:r>
                <a:r>
                  <a:rPr lang="en-US" sz="1400" dirty="0"/>
                  <a:t> landscape can be used to analyze stability/exit probabilities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D9F3F0D2-0C20-4B84-9D19-251328403798}"/>
                      </a:ext>
                    </a:extLst>
                  </p:cNvPr>
                  <p:cNvSpPr txBox="1"/>
                  <p:nvPr/>
                </p:nvSpPr>
                <p:spPr>
                  <a:xfrm>
                    <a:off x="1239519" y="2780518"/>
                    <a:ext cx="4354076" cy="9559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̇"/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m:rPr>
                              <m:sty m:val="p"/>
                            </m:rPr>
                            <a:rPr lang="en-SG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SG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SG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rad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SG" i="1">
                              <a:latin typeface="Cambria Math" panose="02040503050406030204" pitchFamily="18" charset="0"/>
                            </a:rPr>
                            <m:t>𝜉</m:t>
                          </m:r>
                        </m:oMath>
                      </m:oMathPara>
                    </a14:m>
                    <a:endParaRPr lang="en-SG" i="1" dirty="0"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⊥</m:t>
                          </m:r>
                          <m:r>
                            <m:rPr>
                              <m:sty m:val="p"/>
                            </m:rPr>
                            <a:rPr lang="en-SG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SG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oMath>
                      </m:oMathPara>
                    </a14:m>
                    <a:endParaRPr lang="en-US" dirty="0"/>
                  </a:p>
                  <a:p>
                    <a:pPr algn="ctr"/>
                    <a14:m>
                      <m:oMath xmlns:m="http://schemas.openxmlformats.org/officeDocument/2006/math">
                        <m:r>
                          <a:rPr lang="en-SG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a14:m>
                    <a:r>
                      <a:rPr lang="en-US" dirty="0"/>
                      <a:t> is </a:t>
                    </a:r>
                    <a:r>
                      <a:rPr lang="en-US" b="1" i="1" dirty="0" err="1"/>
                      <a:t>quasipotential</a:t>
                    </a:r>
                    <a:endParaRPr lang="en-US" b="1" i="1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D9F3F0D2-0C20-4B84-9D19-25132840379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39519" y="2780518"/>
                    <a:ext cx="4354076" cy="95596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89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5DA0E407-0A4E-4223-9E1C-45CEFAAE067D}"/>
                      </a:ext>
                    </a:extLst>
                  </p:cNvPr>
                  <p:cNvSpPr/>
                  <p:nvPr/>
                </p:nvSpPr>
                <p:spPr>
                  <a:xfrm>
                    <a:off x="8193155" y="2178703"/>
                    <a:ext cx="671804" cy="303440"/>
                  </a:xfrm>
                  <a:prstGeom prst="rect">
                    <a:avLst/>
                  </a:prstGeom>
                  <a:solidFill>
                    <a:srgbClr val="91C47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SG" sz="1100" i="1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SG" sz="1100" b="0" i="1" dirty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1100" b="0" i="1" dirty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oMath>
                      </m:oMathPara>
                    </a14:m>
                    <a:endParaRPr lang="en-US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5DA0E407-0A4E-4223-9E1C-45CEFAAE067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93155" y="2178703"/>
                    <a:ext cx="671804" cy="30344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25B0977D-D810-4535-AA57-0279B639A9F3}"/>
                      </a:ext>
                    </a:extLst>
                  </p:cNvPr>
                  <p:cNvSpPr/>
                  <p:nvPr/>
                </p:nvSpPr>
                <p:spPr>
                  <a:xfrm>
                    <a:off x="9465123" y="2178703"/>
                    <a:ext cx="671804" cy="303440"/>
                  </a:xfrm>
                  <a:prstGeom prst="rect">
                    <a:avLst/>
                  </a:prstGeom>
                  <a:solidFill>
                    <a:srgbClr val="91C47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SG" sz="1100" i="1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SG" sz="1100" b="0" i="1" dirty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1100" b="0" i="1" dirty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oMath>
                      </m:oMathPara>
                    </a14:m>
                    <a:endParaRPr lang="en-US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25B0977D-D810-4535-AA57-0279B639A9F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65123" y="2178703"/>
                    <a:ext cx="671804" cy="30344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: Rounded Corners 16">
                    <a:extLst>
                      <a:ext uri="{FF2B5EF4-FFF2-40B4-BE49-F238E27FC236}">
                        <a16:creationId xmlns:a16="http://schemas.microsoft.com/office/drawing/2014/main" id="{117D1F15-CF77-44EE-BA69-55A515E2D15F}"/>
                      </a:ext>
                    </a:extLst>
                  </p:cNvPr>
                  <p:cNvSpPr/>
                  <p:nvPr/>
                </p:nvSpPr>
                <p:spPr>
                  <a:xfrm>
                    <a:off x="8752991" y="1441585"/>
                    <a:ext cx="839756" cy="288281"/>
                  </a:xfrm>
                  <a:prstGeom prst="roundRect">
                    <a:avLst/>
                  </a:prstGeom>
                  <a:solidFill>
                    <a:srgbClr val="B399B3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SG" sz="1000" i="1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SG" sz="1000" b="0" i="1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SG" sz="1000" b="0" i="1" dirty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SG" sz="1000" b="0" i="1" dirty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lang="en-SG" sz="1000" b="0" i="1" dirty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</m:sSup>
                        </m:oMath>
                      </m:oMathPara>
                    </a14:m>
                    <a:endParaRPr lang="en-US" sz="100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17" name="Rectangle: Rounded Corners 16">
                    <a:extLst>
                      <a:ext uri="{FF2B5EF4-FFF2-40B4-BE49-F238E27FC236}">
                        <a16:creationId xmlns:a16="http://schemas.microsoft.com/office/drawing/2014/main" id="{117D1F15-CF77-44EE-BA69-55A515E2D15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52991" y="1441585"/>
                    <a:ext cx="839756" cy="288281"/>
                  </a:xfrm>
                  <a:prstGeom prst="round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Connector: Elbow 18">
                <a:extLst>
                  <a:ext uri="{FF2B5EF4-FFF2-40B4-BE49-F238E27FC236}">
                    <a16:creationId xmlns:a16="http://schemas.microsoft.com/office/drawing/2014/main" id="{169E20BB-1868-4F75-BFE9-59FCCDD5DE8C}"/>
                  </a:ext>
                </a:extLst>
              </p:cNvPr>
              <p:cNvCxnSpPr>
                <a:stCxn id="17" idx="1"/>
                <a:endCxn id="14" idx="0"/>
              </p:cNvCxnSpPr>
              <p:nvPr/>
            </p:nvCxnSpPr>
            <p:spPr>
              <a:xfrm rot="10800000" flipV="1">
                <a:off x="8529057" y="1585725"/>
                <a:ext cx="223934" cy="592977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nector: Elbow 20">
                <a:extLst>
                  <a:ext uri="{FF2B5EF4-FFF2-40B4-BE49-F238E27FC236}">
                    <a16:creationId xmlns:a16="http://schemas.microsoft.com/office/drawing/2014/main" id="{594DC5C5-0A77-4F6F-AAE3-AE8D03793C8B}"/>
                  </a:ext>
                </a:extLst>
              </p:cNvPr>
              <p:cNvCxnSpPr>
                <a:stCxn id="17" idx="3"/>
                <a:endCxn id="16" idx="0"/>
              </p:cNvCxnSpPr>
              <p:nvPr/>
            </p:nvCxnSpPr>
            <p:spPr>
              <a:xfrm>
                <a:off x="9592747" y="1585726"/>
                <a:ext cx="208278" cy="513472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Rectangle: Rounded Corners 21">
                    <a:extLst>
                      <a:ext uri="{FF2B5EF4-FFF2-40B4-BE49-F238E27FC236}">
                        <a16:creationId xmlns:a16="http://schemas.microsoft.com/office/drawing/2014/main" id="{BE3C05A9-287C-4012-92A1-286E85E1DA3C}"/>
                      </a:ext>
                    </a:extLst>
                  </p:cNvPr>
                  <p:cNvSpPr/>
                  <p:nvPr/>
                </p:nvSpPr>
                <p:spPr>
                  <a:xfrm>
                    <a:off x="7015161" y="3125561"/>
                    <a:ext cx="3265715" cy="303439"/>
                  </a:xfrm>
                  <a:prstGeom prst="roundRect">
                    <a:avLst/>
                  </a:prstGeom>
                  <a:solidFill>
                    <a:srgbClr val="B399B3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SG" sz="1000" dirty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rPr>
                      <a:t>Output: </a:t>
                    </a:r>
                    <a14:m>
                      <m:oMath xmlns:m="http://schemas.openxmlformats.org/officeDocument/2006/math">
                        <m:r>
                          <a:rPr lang="en-SG" sz="10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SG" sz="1000" b="0" i="0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SG" sz="10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SG" sz="1000" b="0" i="1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SG" sz="1000" b="0" i="1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SG" sz="10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SG" sz="1000" b="0" i="1" smtClean="0">
                            <a:ln w="0"/>
                            <a:solidFill>
                              <a:schemeClr val="tx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SG" sz="1000" b="0" i="1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SG" sz="1000" b="0" i="1" smtClean="0">
                                <a:ln w="0"/>
                                <a:solidFill>
                                  <a:schemeClr val="tx1"/>
                                </a:solidFill>
                                <a:effectLst>
                                  <a:outerShdw blurRad="38100" dist="19050" dir="2700000" algn="tl" rotWithShape="0">
                                    <a:schemeClr val="dk1">
                                      <a:alpha val="40000"/>
                                    </a:scheme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oMath>
                    </a14:m>
                    <a:endParaRPr lang="en-US" sz="100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22" name="Rectangle: Rounded Corners 21">
                    <a:extLst>
                      <a:ext uri="{FF2B5EF4-FFF2-40B4-BE49-F238E27FC236}">
                        <a16:creationId xmlns:a16="http://schemas.microsoft.com/office/drawing/2014/main" id="{BE3C05A9-287C-4012-92A1-286E85E1DA3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5161" y="3125561"/>
                    <a:ext cx="3265715" cy="303439"/>
                  </a:xfrm>
                  <a:prstGeom prst="roundRect">
                    <a:avLst/>
                  </a:prstGeom>
                  <a:blipFill>
                    <a:blip r:embed="rId7"/>
                    <a:stretch>
                      <a:fillRect b="-5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4F6FDC80-1313-4389-993E-13F808F49414}"/>
                      </a:ext>
                    </a:extLst>
                  </p:cNvPr>
                  <p:cNvSpPr/>
                  <p:nvPr/>
                </p:nvSpPr>
                <p:spPr>
                  <a:xfrm>
                    <a:off x="7011949" y="2179670"/>
                    <a:ext cx="671804" cy="303440"/>
                  </a:xfrm>
                  <a:prstGeom prst="rect">
                    <a:avLst/>
                  </a:prstGeom>
                  <a:solidFill>
                    <a:srgbClr val="91C47D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SG" sz="1100" b="0" i="0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SG" sz="1100" i="1" dirty="0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SG" sz="1100" b="0" i="1" dirty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SG" sz="1100" b="0" i="1" dirty="0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oMath>
                      </m:oMathPara>
                    </a14:m>
                    <a:endParaRPr lang="en-US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endParaRPr>
                  </a:p>
                </p:txBody>
              </p:sp>
            </mc:Choice>
            <mc:Fallback xmlns=""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4F6FDC80-1313-4389-993E-13F808F4941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1949" y="2179670"/>
                    <a:ext cx="671804" cy="30344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A81C9BBC-BC76-47E2-87AC-C4E24333015D}"/>
                  </a:ext>
                </a:extLst>
              </p:cNvPr>
              <p:cNvCxnSpPr>
                <a:stCxn id="14" idx="1"/>
                <a:endCxn id="23" idx="3"/>
              </p:cNvCxnSpPr>
              <p:nvPr/>
            </p:nvCxnSpPr>
            <p:spPr>
              <a:xfrm flipH="1">
                <a:off x="7683753" y="2330423"/>
                <a:ext cx="509402" cy="9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84EEECAD-64FE-4BB8-A687-07224A83BCA8}"/>
                  </a:ext>
                </a:extLst>
              </p:cNvPr>
              <p:cNvCxnSpPr>
                <a:stCxn id="23" idx="2"/>
                <a:endCxn id="22" idx="0"/>
              </p:cNvCxnSpPr>
              <p:nvPr/>
            </p:nvCxnSpPr>
            <p:spPr>
              <a:xfrm>
                <a:off x="7347851" y="2483110"/>
                <a:ext cx="1300168" cy="64245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844866ED-1D9A-41B3-8A1E-1AF3BB7BF534}"/>
                  </a:ext>
                </a:extLst>
              </p:cNvPr>
              <p:cNvCxnSpPr>
                <a:cxnSpLocks/>
                <a:stCxn id="16" idx="2"/>
                <a:endCxn id="22" idx="0"/>
              </p:cNvCxnSpPr>
              <p:nvPr/>
            </p:nvCxnSpPr>
            <p:spPr>
              <a:xfrm flipH="1">
                <a:off x="8648019" y="2482143"/>
                <a:ext cx="1153006" cy="6434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653A2785-490A-427C-9A74-B8E63AB08801}"/>
                      </a:ext>
                    </a:extLst>
                  </p:cNvPr>
                  <p:cNvSpPr txBox="1"/>
                  <p:nvPr/>
                </p:nvSpPr>
                <p:spPr>
                  <a:xfrm>
                    <a:off x="7233779" y="3968461"/>
                    <a:ext cx="2828477" cy="5509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SG" sz="1400" dirty="0"/>
                      <a:t>Loss function penalizes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‖"/>
                              <m:endChr m:val="‖"/>
                              <m:ctrlPr>
                                <a:rPr lang="en-SG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SG" sz="14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sSup>
                                <m:sSupPr>
                                  <m:ctrlPr>
                                    <a:rPr lang="en-SG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SG" sz="1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SG" sz="14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SG" sz="1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653A2785-490A-427C-9A74-B8E63AB088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33779" y="3968461"/>
                    <a:ext cx="2828477" cy="5509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22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2004F9C-4C87-4D77-9D75-6429C34E83B9}"/>
                </a:ext>
              </a:extLst>
            </p:cNvPr>
            <p:cNvSpPr txBox="1"/>
            <p:nvPr/>
          </p:nvSpPr>
          <p:spPr>
            <a:xfrm>
              <a:off x="7329189" y="2110496"/>
              <a:ext cx="121297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800" dirty="0" err="1"/>
                <a:t>Autograd</a:t>
              </a:r>
              <a:endParaRPr lang="en-SG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98280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2E8DAC0E-F04E-DA5C-EAF8-2BFAA6A77AB0}"/>
              </a:ext>
            </a:extLst>
          </p:cNvPr>
          <p:cNvGrpSpPr/>
          <p:nvPr/>
        </p:nvGrpSpPr>
        <p:grpSpPr>
          <a:xfrm>
            <a:off x="991863" y="2381848"/>
            <a:ext cx="5674054" cy="2094304"/>
            <a:chOff x="991863" y="2381848"/>
            <a:chExt cx="5674054" cy="209430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772E00C-ADB3-AB14-20FE-8E4ABF4BDF67}"/>
                </a:ext>
              </a:extLst>
            </p:cNvPr>
            <p:cNvGrpSpPr/>
            <p:nvPr/>
          </p:nvGrpSpPr>
          <p:grpSpPr>
            <a:xfrm>
              <a:off x="991863" y="2381848"/>
              <a:ext cx="2408871" cy="2094304"/>
              <a:chOff x="8879340" y="2258737"/>
              <a:chExt cx="2408871" cy="2094304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42247D-4D35-905F-27A9-B266687C60B9}"/>
                  </a:ext>
                </a:extLst>
              </p:cNvPr>
              <p:cNvSpPr txBox="1"/>
              <p:nvPr/>
            </p:nvSpPr>
            <p:spPr>
              <a:xfrm>
                <a:off x="8879340" y="2258737"/>
                <a:ext cx="2408871" cy="276999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+mj-lt"/>
                  </a:rPr>
                  <a:t>Fast Decay, High Rank</a:t>
                </a: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A13ACC90-BCDD-B748-AE96-746AEADE3D8C}"/>
                  </a:ext>
                </a:extLst>
              </p:cNvPr>
              <p:cNvGrpSpPr/>
              <p:nvPr/>
            </p:nvGrpSpPr>
            <p:grpSpPr>
              <a:xfrm>
                <a:off x="8892950" y="2593165"/>
                <a:ext cx="2374148" cy="1759876"/>
                <a:chOff x="7273944" y="2555631"/>
                <a:chExt cx="2374148" cy="1759876"/>
              </a:xfrm>
            </p:grpSpPr>
            <p:cxnSp>
              <p:nvCxnSpPr>
                <p:cNvPr id="5" name="Straight Arrow Connector 4">
                  <a:extLst>
                    <a:ext uri="{FF2B5EF4-FFF2-40B4-BE49-F238E27FC236}">
                      <a16:creationId xmlns:a16="http://schemas.microsoft.com/office/drawing/2014/main" id="{F5DE23EA-8495-0542-B298-0620D9DD9BB8}"/>
                    </a:ext>
                  </a:extLst>
                </p:cNvPr>
                <p:cNvCxnSpPr/>
                <p:nvPr/>
              </p:nvCxnSpPr>
              <p:spPr>
                <a:xfrm flipV="1">
                  <a:off x="7608277" y="2555631"/>
                  <a:ext cx="0" cy="1354322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" name="Straight Arrow Connector 5">
                  <a:extLst>
                    <a:ext uri="{FF2B5EF4-FFF2-40B4-BE49-F238E27FC236}">
                      <a16:creationId xmlns:a16="http://schemas.microsoft.com/office/drawing/2014/main" id="{869F8095-9F88-7C9B-068F-A54E5CA7F0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96554" y="3898230"/>
                  <a:ext cx="2051538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37FFEDD7-1094-2732-0264-A027623883EF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6990095" y="3108077"/>
                      <a:ext cx="890479" cy="322781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b="1" i="1" smtClean="0">
                                            <a:latin typeface="Cambria Math" panose="02040503050406030204" pitchFamily="18" charset="0"/>
                                          </a:rPr>
                                          <m:t>𝑯</m:t>
                                        </m:r>
                                      </m:e>
                                      <m:sup>
                                        <m:r>
                                          <a:rPr lang="en-US" sz="1400" b="1" i="1" smtClean="0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e>
                                </m:d>
                              </m:sup>
                            </m:sSup>
                          </m:oMath>
                        </m:oMathPara>
                      </a14:m>
                      <a:endParaRPr lang="en-US" sz="1400" dirty="0">
                        <a:latin typeface="+mj-lt"/>
                      </a:endParaRPr>
                    </a:p>
                  </p:txBody>
                </p:sp>
              </mc:Choice>
              <mc:Fallback xmlns=""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37FFEDD7-1094-2732-0264-A027623883E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6990095" y="3108077"/>
                      <a:ext cx="890479" cy="322781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r="-384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B239735D-748F-9444-20AA-1FC2AC84C1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77083" y="4007730"/>
                      <a:ext cx="890479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oMath>
                        </m:oMathPara>
                      </a14:m>
                      <a:endParaRPr lang="en-US" sz="1400" dirty="0">
                        <a:latin typeface="+mj-lt"/>
                      </a:endParaRPr>
                    </a:p>
                  </p:txBody>
                </p:sp>
              </mc:Choice>
              <mc:Fallback xmlns="">
                <p:sp>
                  <p:nvSpPr>
                    <p:cNvPr id="9" name="TextBox 8">
                      <a:extLst>
                        <a:ext uri="{FF2B5EF4-FFF2-40B4-BE49-F238E27FC236}">
                          <a16:creationId xmlns:a16="http://schemas.microsoft.com/office/drawing/2014/main" id="{B239735D-748F-9444-20AA-1FC2AC84C19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77083" y="4007730"/>
                      <a:ext cx="890479" cy="307777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FE42C3B-5B46-5911-CD49-6A0023474F21}"/>
                </a:ext>
              </a:extLst>
            </p:cNvPr>
            <p:cNvSpPr/>
            <p:nvPr/>
          </p:nvSpPr>
          <p:spPr>
            <a:xfrm>
              <a:off x="1360717" y="2937970"/>
              <a:ext cx="1839621" cy="1109183"/>
            </a:xfrm>
            <a:custGeom>
              <a:avLst/>
              <a:gdLst>
                <a:gd name="connsiteX0" fmla="*/ 0 w 1753022"/>
                <a:gd name="connsiteY0" fmla="*/ 0 h 1163290"/>
                <a:gd name="connsiteX1" fmla="*/ 286765 w 1753022"/>
                <a:gd name="connsiteY1" fmla="*/ 1011792 h 1163290"/>
                <a:gd name="connsiteX2" fmla="*/ 1677302 w 1753022"/>
                <a:gd name="connsiteY2" fmla="*/ 1152469 h 1163290"/>
                <a:gd name="connsiteX3" fmla="*/ 1569089 w 1753022"/>
                <a:gd name="connsiteY3" fmla="*/ 957685 h 1163290"/>
                <a:gd name="connsiteX4" fmla="*/ 1574500 w 1753022"/>
                <a:gd name="connsiteY4" fmla="*/ 1163290 h 1163290"/>
                <a:gd name="connsiteX0" fmla="*/ 0 w 1753022"/>
                <a:gd name="connsiteY0" fmla="*/ 0 h 1162718"/>
                <a:gd name="connsiteX1" fmla="*/ 286765 w 1753022"/>
                <a:gd name="connsiteY1" fmla="*/ 1011792 h 1162718"/>
                <a:gd name="connsiteX2" fmla="*/ 1677302 w 1753022"/>
                <a:gd name="connsiteY2" fmla="*/ 1152469 h 1162718"/>
                <a:gd name="connsiteX3" fmla="*/ 1569089 w 1753022"/>
                <a:gd name="connsiteY3" fmla="*/ 957685 h 1162718"/>
                <a:gd name="connsiteX0" fmla="*/ 0 w 1677302"/>
                <a:gd name="connsiteY0" fmla="*/ 0 h 1162718"/>
                <a:gd name="connsiteX1" fmla="*/ 286765 w 1677302"/>
                <a:gd name="connsiteY1" fmla="*/ 1011792 h 1162718"/>
                <a:gd name="connsiteX2" fmla="*/ 1677302 w 1677302"/>
                <a:gd name="connsiteY2" fmla="*/ 1152469 h 1162718"/>
                <a:gd name="connsiteX0" fmla="*/ 0 w 1671891"/>
                <a:gd name="connsiteY0" fmla="*/ 0 h 1184764"/>
                <a:gd name="connsiteX1" fmla="*/ 286765 w 1671891"/>
                <a:gd name="connsiteY1" fmla="*/ 1011792 h 1184764"/>
                <a:gd name="connsiteX2" fmla="*/ 1671891 w 1671891"/>
                <a:gd name="connsiteY2" fmla="*/ 1179522 h 1184764"/>
                <a:gd name="connsiteX0" fmla="*/ 0 w 1704355"/>
                <a:gd name="connsiteY0" fmla="*/ 0 h 1199217"/>
                <a:gd name="connsiteX1" fmla="*/ 286765 w 1704355"/>
                <a:gd name="connsiteY1" fmla="*/ 1011792 h 1199217"/>
                <a:gd name="connsiteX2" fmla="*/ 1704355 w 1704355"/>
                <a:gd name="connsiteY2" fmla="*/ 1195754 h 1199217"/>
                <a:gd name="connsiteX0" fmla="*/ 0 w 1704355"/>
                <a:gd name="connsiteY0" fmla="*/ 0 h 1195754"/>
                <a:gd name="connsiteX1" fmla="*/ 286765 w 1704355"/>
                <a:gd name="connsiteY1" fmla="*/ 1011792 h 1195754"/>
                <a:gd name="connsiteX2" fmla="*/ 1704355 w 1704355"/>
                <a:gd name="connsiteY2" fmla="*/ 1195754 h 1195754"/>
                <a:gd name="connsiteX0" fmla="*/ 0 w 1839621"/>
                <a:gd name="connsiteY0" fmla="*/ 0 h 1109183"/>
                <a:gd name="connsiteX1" fmla="*/ 422031 w 1839621"/>
                <a:gd name="connsiteY1" fmla="*/ 925221 h 1109183"/>
                <a:gd name="connsiteX2" fmla="*/ 1839621 w 1839621"/>
                <a:gd name="connsiteY2" fmla="*/ 1109183 h 110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39621" h="1109183">
                  <a:moveTo>
                    <a:pt x="0" y="0"/>
                  </a:moveTo>
                  <a:cubicBezTo>
                    <a:pt x="3607" y="409857"/>
                    <a:pt x="115427" y="740357"/>
                    <a:pt x="422031" y="925221"/>
                  </a:cubicBezTo>
                  <a:cubicBezTo>
                    <a:pt x="728635" y="1110085"/>
                    <a:pt x="1615078" y="1107380"/>
                    <a:pt x="1839621" y="1109183"/>
                  </a:cubicBezTo>
                </a:path>
              </a:pathLst>
            </a:cu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BD66FEA-AF44-3CC6-B065-DE87F242A961}"/>
                </a:ext>
              </a:extLst>
            </p:cNvPr>
            <p:cNvGrpSpPr/>
            <p:nvPr/>
          </p:nvGrpSpPr>
          <p:grpSpPr>
            <a:xfrm>
              <a:off x="4103889" y="2381848"/>
              <a:ext cx="2562028" cy="2094304"/>
              <a:chOff x="8879340" y="2258737"/>
              <a:chExt cx="2562028" cy="2094304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612B529-D8E3-72F2-07E6-A9E21298250D}"/>
                  </a:ext>
                </a:extLst>
              </p:cNvPr>
              <p:cNvSpPr txBox="1"/>
              <p:nvPr/>
            </p:nvSpPr>
            <p:spPr>
              <a:xfrm>
                <a:off x="8879340" y="2258737"/>
                <a:ext cx="2562028" cy="276999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+mj-lt"/>
                  </a:rPr>
                  <a:t>Slow Decay, Low Rank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6DD14BA-B09E-9529-FF5C-2D98D046F2FA}"/>
                  </a:ext>
                </a:extLst>
              </p:cNvPr>
              <p:cNvGrpSpPr/>
              <p:nvPr/>
            </p:nvGrpSpPr>
            <p:grpSpPr>
              <a:xfrm>
                <a:off x="8892950" y="2593165"/>
                <a:ext cx="2374148" cy="1759876"/>
                <a:chOff x="7273944" y="2555631"/>
                <a:chExt cx="2374148" cy="1759876"/>
              </a:xfrm>
            </p:grpSpPr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FF3D3F3D-AFD0-656D-1331-0DDD07894E29}"/>
                    </a:ext>
                  </a:extLst>
                </p:cNvPr>
                <p:cNvCxnSpPr/>
                <p:nvPr/>
              </p:nvCxnSpPr>
              <p:spPr>
                <a:xfrm flipV="1">
                  <a:off x="7608277" y="2555631"/>
                  <a:ext cx="0" cy="1354322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83E6B3CF-9058-0F78-3E85-398D8A5526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96554" y="3898230"/>
                  <a:ext cx="2051538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C8095B77-A363-51DE-D45E-B08A9DD38D25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6990095" y="3108077"/>
                      <a:ext cx="890479" cy="322781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b="1" i="1" smtClean="0">
                                            <a:latin typeface="Cambria Math" panose="02040503050406030204" pitchFamily="18" charset="0"/>
                                          </a:rPr>
                                          <m:t>𝑯</m:t>
                                        </m:r>
                                      </m:e>
                                      <m:sup>
                                        <m:r>
                                          <a:rPr lang="en-US" sz="1400" b="1" i="1" smtClean="0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e>
                                </m:d>
                              </m:sup>
                            </m:sSup>
                          </m:oMath>
                        </m:oMathPara>
                      </a14:m>
                      <a:endParaRPr lang="en-US" sz="1400" dirty="0">
                        <a:latin typeface="+mj-lt"/>
                      </a:endParaRPr>
                    </a:p>
                  </p:txBody>
                </p:sp>
              </mc:Choice>
              <mc:Fallback xmlns=""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C8095B77-A363-51DE-D45E-B08A9DD38D2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16200000">
                      <a:off x="6990095" y="3108077"/>
                      <a:ext cx="890479" cy="322781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07321F85-B3A8-C53B-E1DA-7CA88A134D9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77083" y="4007730"/>
                      <a:ext cx="890479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oMath>
                        </m:oMathPara>
                      </a14:m>
                      <a:endParaRPr lang="en-US" sz="1400" dirty="0">
                        <a:latin typeface="+mj-lt"/>
                      </a:endParaRPr>
                    </a:p>
                  </p:txBody>
                </p:sp>
              </mc:Choice>
              <mc:Fallback xmlns=""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07321F85-B3A8-C53B-E1DA-7CA88A134D9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77083" y="4007730"/>
                      <a:ext cx="890479" cy="307777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B677E6DE-C1B6-2AD7-3139-FDD48FC7C1B8}"/>
                </a:ext>
              </a:extLst>
            </p:cNvPr>
            <p:cNvSpPr/>
            <p:nvPr/>
          </p:nvSpPr>
          <p:spPr>
            <a:xfrm>
              <a:off x="4440109" y="3041589"/>
              <a:ext cx="1855853" cy="1017286"/>
            </a:xfrm>
            <a:custGeom>
              <a:avLst/>
              <a:gdLst>
                <a:gd name="connsiteX0" fmla="*/ 0 w 1753022"/>
                <a:gd name="connsiteY0" fmla="*/ 0 h 1163290"/>
                <a:gd name="connsiteX1" fmla="*/ 286765 w 1753022"/>
                <a:gd name="connsiteY1" fmla="*/ 1011792 h 1163290"/>
                <a:gd name="connsiteX2" fmla="*/ 1677302 w 1753022"/>
                <a:gd name="connsiteY2" fmla="*/ 1152469 h 1163290"/>
                <a:gd name="connsiteX3" fmla="*/ 1569089 w 1753022"/>
                <a:gd name="connsiteY3" fmla="*/ 957685 h 1163290"/>
                <a:gd name="connsiteX4" fmla="*/ 1574500 w 1753022"/>
                <a:gd name="connsiteY4" fmla="*/ 1163290 h 1163290"/>
                <a:gd name="connsiteX0" fmla="*/ 0 w 1753022"/>
                <a:gd name="connsiteY0" fmla="*/ 0 h 1162718"/>
                <a:gd name="connsiteX1" fmla="*/ 286765 w 1753022"/>
                <a:gd name="connsiteY1" fmla="*/ 1011792 h 1162718"/>
                <a:gd name="connsiteX2" fmla="*/ 1677302 w 1753022"/>
                <a:gd name="connsiteY2" fmla="*/ 1152469 h 1162718"/>
                <a:gd name="connsiteX3" fmla="*/ 1569089 w 1753022"/>
                <a:gd name="connsiteY3" fmla="*/ 957685 h 1162718"/>
                <a:gd name="connsiteX0" fmla="*/ 0 w 1677302"/>
                <a:gd name="connsiteY0" fmla="*/ 0 h 1162718"/>
                <a:gd name="connsiteX1" fmla="*/ 286765 w 1677302"/>
                <a:gd name="connsiteY1" fmla="*/ 1011792 h 1162718"/>
                <a:gd name="connsiteX2" fmla="*/ 1677302 w 1677302"/>
                <a:gd name="connsiteY2" fmla="*/ 1152469 h 1162718"/>
                <a:gd name="connsiteX0" fmla="*/ 0 w 1671891"/>
                <a:gd name="connsiteY0" fmla="*/ 0 h 1184764"/>
                <a:gd name="connsiteX1" fmla="*/ 286765 w 1671891"/>
                <a:gd name="connsiteY1" fmla="*/ 1011792 h 1184764"/>
                <a:gd name="connsiteX2" fmla="*/ 1671891 w 1671891"/>
                <a:gd name="connsiteY2" fmla="*/ 1179522 h 1184764"/>
                <a:gd name="connsiteX0" fmla="*/ 0 w 1704355"/>
                <a:gd name="connsiteY0" fmla="*/ 0 h 1199217"/>
                <a:gd name="connsiteX1" fmla="*/ 286765 w 1704355"/>
                <a:gd name="connsiteY1" fmla="*/ 1011792 h 1199217"/>
                <a:gd name="connsiteX2" fmla="*/ 1704355 w 1704355"/>
                <a:gd name="connsiteY2" fmla="*/ 1195754 h 1199217"/>
                <a:gd name="connsiteX0" fmla="*/ 0 w 1704355"/>
                <a:gd name="connsiteY0" fmla="*/ 0 h 1195754"/>
                <a:gd name="connsiteX1" fmla="*/ 286765 w 1704355"/>
                <a:gd name="connsiteY1" fmla="*/ 1011792 h 1195754"/>
                <a:gd name="connsiteX2" fmla="*/ 1704355 w 1704355"/>
                <a:gd name="connsiteY2" fmla="*/ 1195754 h 1195754"/>
                <a:gd name="connsiteX0" fmla="*/ 0 w 1839621"/>
                <a:gd name="connsiteY0" fmla="*/ 0 h 1109183"/>
                <a:gd name="connsiteX1" fmla="*/ 422031 w 1839621"/>
                <a:gd name="connsiteY1" fmla="*/ 925221 h 1109183"/>
                <a:gd name="connsiteX2" fmla="*/ 1839621 w 1839621"/>
                <a:gd name="connsiteY2" fmla="*/ 1109183 h 1109183"/>
                <a:gd name="connsiteX0" fmla="*/ 0 w 1839621"/>
                <a:gd name="connsiteY0" fmla="*/ 0 h 1109183"/>
                <a:gd name="connsiteX1" fmla="*/ 990149 w 1839621"/>
                <a:gd name="connsiteY1" fmla="*/ 81160 h 1109183"/>
                <a:gd name="connsiteX2" fmla="*/ 1839621 w 1839621"/>
                <a:gd name="connsiteY2" fmla="*/ 1109183 h 1109183"/>
                <a:gd name="connsiteX0" fmla="*/ 0 w 1834210"/>
                <a:gd name="connsiteY0" fmla="*/ 1011796 h 1085886"/>
                <a:gd name="connsiteX1" fmla="*/ 984738 w 1834210"/>
                <a:gd name="connsiteY1" fmla="*/ 4 h 1085886"/>
                <a:gd name="connsiteX2" fmla="*/ 1834210 w 1834210"/>
                <a:gd name="connsiteY2" fmla="*/ 1028027 h 1085886"/>
                <a:gd name="connsiteX0" fmla="*/ 0 w 1834210"/>
                <a:gd name="connsiteY0" fmla="*/ 1011796 h 1028027"/>
                <a:gd name="connsiteX1" fmla="*/ 984738 w 1834210"/>
                <a:gd name="connsiteY1" fmla="*/ 4 h 1028027"/>
                <a:gd name="connsiteX2" fmla="*/ 1834210 w 1834210"/>
                <a:gd name="connsiteY2" fmla="*/ 1028027 h 1028027"/>
                <a:gd name="connsiteX0" fmla="*/ 0 w 1834210"/>
                <a:gd name="connsiteY0" fmla="*/ 1087665 h 1103896"/>
                <a:gd name="connsiteX1" fmla="*/ 808051 w 1834210"/>
                <a:gd name="connsiteY1" fmla="*/ 189510 h 1103896"/>
                <a:gd name="connsiteX2" fmla="*/ 984738 w 1834210"/>
                <a:gd name="connsiteY2" fmla="*/ 75873 h 1103896"/>
                <a:gd name="connsiteX3" fmla="*/ 1834210 w 1834210"/>
                <a:gd name="connsiteY3" fmla="*/ 1103896 h 1103896"/>
                <a:gd name="connsiteX0" fmla="*/ 0 w 1834210"/>
                <a:gd name="connsiteY0" fmla="*/ 1023529 h 1039760"/>
                <a:gd name="connsiteX1" fmla="*/ 808051 w 1834210"/>
                <a:gd name="connsiteY1" fmla="*/ 125374 h 1039760"/>
                <a:gd name="connsiteX2" fmla="*/ 984738 w 1834210"/>
                <a:gd name="connsiteY2" fmla="*/ 11737 h 1039760"/>
                <a:gd name="connsiteX3" fmla="*/ 1170565 w 1834210"/>
                <a:gd name="connsiteY3" fmla="*/ 119963 h 1039760"/>
                <a:gd name="connsiteX4" fmla="*/ 1834210 w 1834210"/>
                <a:gd name="connsiteY4" fmla="*/ 1039760 h 1039760"/>
                <a:gd name="connsiteX0" fmla="*/ 0 w 1834210"/>
                <a:gd name="connsiteY0" fmla="*/ 1085875 h 1102106"/>
                <a:gd name="connsiteX1" fmla="*/ 1116458 w 1834210"/>
                <a:gd name="connsiteY1" fmla="*/ 1042602 h 1102106"/>
                <a:gd name="connsiteX2" fmla="*/ 984738 w 1834210"/>
                <a:gd name="connsiteY2" fmla="*/ 74083 h 1102106"/>
                <a:gd name="connsiteX3" fmla="*/ 1170565 w 1834210"/>
                <a:gd name="connsiteY3" fmla="*/ 182309 h 1102106"/>
                <a:gd name="connsiteX4" fmla="*/ 1834210 w 1834210"/>
                <a:gd name="connsiteY4" fmla="*/ 1102106 h 1102106"/>
                <a:gd name="connsiteX0" fmla="*/ 0 w 1834210"/>
                <a:gd name="connsiteY0" fmla="*/ 1089723 h 1105954"/>
                <a:gd name="connsiteX1" fmla="*/ 1116458 w 1834210"/>
                <a:gd name="connsiteY1" fmla="*/ 1046450 h 1105954"/>
                <a:gd name="connsiteX2" fmla="*/ 1222807 w 1834210"/>
                <a:gd name="connsiteY2" fmla="*/ 72520 h 1105954"/>
                <a:gd name="connsiteX3" fmla="*/ 1170565 w 1834210"/>
                <a:gd name="connsiteY3" fmla="*/ 186157 h 1105954"/>
                <a:gd name="connsiteX4" fmla="*/ 1834210 w 1834210"/>
                <a:gd name="connsiteY4" fmla="*/ 1105954 h 1105954"/>
                <a:gd name="connsiteX0" fmla="*/ 0 w 1834210"/>
                <a:gd name="connsiteY0" fmla="*/ 1082365 h 1098596"/>
                <a:gd name="connsiteX1" fmla="*/ 1116458 w 1834210"/>
                <a:gd name="connsiteY1" fmla="*/ 1039092 h 1098596"/>
                <a:gd name="connsiteX2" fmla="*/ 1222807 w 1834210"/>
                <a:gd name="connsiteY2" fmla="*/ 65162 h 1098596"/>
                <a:gd name="connsiteX3" fmla="*/ 1365349 w 1834210"/>
                <a:gd name="connsiteY3" fmla="*/ 200442 h 1098596"/>
                <a:gd name="connsiteX4" fmla="*/ 1834210 w 1834210"/>
                <a:gd name="connsiteY4" fmla="*/ 1098596 h 1098596"/>
                <a:gd name="connsiteX0" fmla="*/ 0 w 1834210"/>
                <a:gd name="connsiteY0" fmla="*/ 1017210 h 1047656"/>
                <a:gd name="connsiteX1" fmla="*/ 1116458 w 1834210"/>
                <a:gd name="connsiteY1" fmla="*/ 973937 h 1047656"/>
                <a:gd name="connsiteX2" fmla="*/ 1222807 w 1834210"/>
                <a:gd name="connsiteY2" fmla="*/ 7 h 1047656"/>
                <a:gd name="connsiteX3" fmla="*/ 1316653 w 1834210"/>
                <a:gd name="connsiteY3" fmla="*/ 990170 h 1047656"/>
                <a:gd name="connsiteX4" fmla="*/ 1834210 w 1834210"/>
                <a:gd name="connsiteY4" fmla="*/ 1033441 h 1047656"/>
                <a:gd name="connsiteX0" fmla="*/ 0 w 1861264"/>
                <a:gd name="connsiteY0" fmla="*/ 1022621 h 1047656"/>
                <a:gd name="connsiteX1" fmla="*/ 1143512 w 1861264"/>
                <a:gd name="connsiteY1" fmla="*/ 973937 h 1047656"/>
                <a:gd name="connsiteX2" fmla="*/ 1249861 w 1861264"/>
                <a:gd name="connsiteY2" fmla="*/ 7 h 1047656"/>
                <a:gd name="connsiteX3" fmla="*/ 1343707 w 1861264"/>
                <a:gd name="connsiteY3" fmla="*/ 990170 h 1047656"/>
                <a:gd name="connsiteX4" fmla="*/ 1861264 w 1861264"/>
                <a:gd name="connsiteY4" fmla="*/ 1033441 h 1047656"/>
                <a:gd name="connsiteX0" fmla="*/ 0 w 1861264"/>
                <a:gd name="connsiteY0" fmla="*/ 1022621 h 1064526"/>
                <a:gd name="connsiteX1" fmla="*/ 1143512 w 1861264"/>
                <a:gd name="connsiteY1" fmla="*/ 973937 h 1064526"/>
                <a:gd name="connsiteX2" fmla="*/ 1249861 w 1861264"/>
                <a:gd name="connsiteY2" fmla="*/ 7 h 1064526"/>
                <a:gd name="connsiteX3" fmla="*/ 1343707 w 1861264"/>
                <a:gd name="connsiteY3" fmla="*/ 990170 h 1064526"/>
                <a:gd name="connsiteX4" fmla="*/ 1861264 w 1861264"/>
                <a:gd name="connsiteY4" fmla="*/ 1033441 h 1064526"/>
                <a:gd name="connsiteX0" fmla="*/ 0 w 1861264"/>
                <a:gd name="connsiteY0" fmla="*/ 1022621 h 1047656"/>
                <a:gd name="connsiteX1" fmla="*/ 1143512 w 1861264"/>
                <a:gd name="connsiteY1" fmla="*/ 973937 h 1047656"/>
                <a:gd name="connsiteX2" fmla="*/ 1249861 w 1861264"/>
                <a:gd name="connsiteY2" fmla="*/ 7 h 1047656"/>
                <a:gd name="connsiteX3" fmla="*/ 1343707 w 1861264"/>
                <a:gd name="connsiteY3" fmla="*/ 990170 h 1047656"/>
                <a:gd name="connsiteX4" fmla="*/ 1861264 w 1861264"/>
                <a:gd name="connsiteY4" fmla="*/ 1033441 h 1047656"/>
                <a:gd name="connsiteX0" fmla="*/ 0 w 1861264"/>
                <a:gd name="connsiteY0" fmla="*/ 1022621 h 1047656"/>
                <a:gd name="connsiteX1" fmla="*/ 1143512 w 1861264"/>
                <a:gd name="connsiteY1" fmla="*/ 973937 h 1047656"/>
                <a:gd name="connsiteX2" fmla="*/ 1249861 w 1861264"/>
                <a:gd name="connsiteY2" fmla="*/ 7 h 1047656"/>
                <a:gd name="connsiteX3" fmla="*/ 1343707 w 1861264"/>
                <a:gd name="connsiteY3" fmla="*/ 990170 h 1047656"/>
                <a:gd name="connsiteX4" fmla="*/ 1861264 w 1861264"/>
                <a:gd name="connsiteY4" fmla="*/ 1033441 h 1047656"/>
                <a:gd name="connsiteX0" fmla="*/ 0 w 1861264"/>
                <a:gd name="connsiteY0" fmla="*/ 1022615 h 1052752"/>
                <a:gd name="connsiteX1" fmla="*/ 1165155 w 1861264"/>
                <a:gd name="connsiteY1" fmla="*/ 995574 h 1052752"/>
                <a:gd name="connsiteX2" fmla="*/ 1249861 w 1861264"/>
                <a:gd name="connsiteY2" fmla="*/ 1 h 1052752"/>
                <a:gd name="connsiteX3" fmla="*/ 1343707 w 1861264"/>
                <a:gd name="connsiteY3" fmla="*/ 990164 h 1052752"/>
                <a:gd name="connsiteX4" fmla="*/ 1861264 w 1861264"/>
                <a:gd name="connsiteY4" fmla="*/ 1033435 h 1052752"/>
                <a:gd name="connsiteX0" fmla="*/ 0 w 1861264"/>
                <a:gd name="connsiteY0" fmla="*/ 1022620 h 1066094"/>
                <a:gd name="connsiteX1" fmla="*/ 1165155 w 1861264"/>
                <a:gd name="connsiteY1" fmla="*/ 995579 h 1066094"/>
                <a:gd name="connsiteX2" fmla="*/ 1249861 w 1861264"/>
                <a:gd name="connsiteY2" fmla="*/ 6 h 1066094"/>
                <a:gd name="connsiteX3" fmla="*/ 1289601 w 1861264"/>
                <a:gd name="connsiteY3" fmla="*/ 1011811 h 1066094"/>
                <a:gd name="connsiteX4" fmla="*/ 1861264 w 1861264"/>
                <a:gd name="connsiteY4" fmla="*/ 1033440 h 1066094"/>
                <a:gd name="connsiteX0" fmla="*/ 0 w 1861264"/>
                <a:gd name="connsiteY0" fmla="*/ 1022620 h 1092208"/>
                <a:gd name="connsiteX1" fmla="*/ 1165155 w 1861264"/>
                <a:gd name="connsiteY1" fmla="*/ 995579 h 1092208"/>
                <a:gd name="connsiteX2" fmla="*/ 1249861 w 1861264"/>
                <a:gd name="connsiteY2" fmla="*/ 6 h 1092208"/>
                <a:gd name="connsiteX3" fmla="*/ 1289601 w 1861264"/>
                <a:gd name="connsiteY3" fmla="*/ 1011811 h 1092208"/>
                <a:gd name="connsiteX4" fmla="*/ 1861264 w 1861264"/>
                <a:gd name="connsiteY4" fmla="*/ 1033440 h 1092208"/>
                <a:gd name="connsiteX0" fmla="*/ 0 w 1861264"/>
                <a:gd name="connsiteY0" fmla="*/ 1022620 h 1052757"/>
                <a:gd name="connsiteX1" fmla="*/ 1165155 w 1861264"/>
                <a:gd name="connsiteY1" fmla="*/ 995579 h 1052757"/>
                <a:gd name="connsiteX2" fmla="*/ 1249861 w 1861264"/>
                <a:gd name="connsiteY2" fmla="*/ 6 h 1052757"/>
                <a:gd name="connsiteX3" fmla="*/ 1289601 w 1861264"/>
                <a:gd name="connsiteY3" fmla="*/ 1011811 h 1052757"/>
                <a:gd name="connsiteX4" fmla="*/ 1861264 w 1861264"/>
                <a:gd name="connsiteY4" fmla="*/ 1033440 h 1052757"/>
                <a:gd name="connsiteX0" fmla="*/ 0 w 1861264"/>
                <a:gd name="connsiteY0" fmla="*/ 1022620 h 1033440"/>
                <a:gd name="connsiteX1" fmla="*/ 1165155 w 1861264"/>
                <a:gd name="connsiteY1" fmla="*/ 995579 h 1033440"/>
                <a:gd name="connsiteX2" fmla="*/ 1249861 w 1861264"/>
                <a:gd name="connsiteY2" fmla="*/ 6 h 1033440"/>
                <a:gd name="connsiteX3" fmla="*/ 1289601 w 1861264"/>
                <a:gd name="connsiteY3" fmla="*/ 1011811 h 1033440"/>
                <a:gd name="connsiteX4" fmla="*/ 1861264 w 1861264"/>
                <a:gd name="connsiteY4" fmla="*/ 1033440 h 1033440"/>
                <a:gd name="connsiteX0" fmla="*/ 0 w 1861264"/>
                <a:gd name="connsiteY0" fmla="*/ 1022620 h 1033440"/>
                <a:gd name="connsiteX1" fmla="*/ 1165155 w 1861264"/>
                <a:gd name="connsiteY1" fmla="*/ 995579 h 1033440"/>
                <a:gd name="connsiteX2" fmla="*/ 1249861 w 1861264"/>
                <a:gd name="connsiteY2" fmla="*/ 6 h 1033440"/>
                <a:gd name="connsiteX3" fmla="*/ 1273369 w 1861264"/>
                <a:gd name="connsiteY3" fmla="*/ 979347 h 1033440"/>
                <a:gd name="connsiteX4" fmla="*/ 1861264 w 1861264"/>
                <a:gd name="connsiteY4" fmla="*/ 1033440 h 1033440"/>
                <a:gd name="connsiteX0" fmla="*/ 0 w 1861264"/>
                <a:gd name="connsiteY0" fmla="*/ 1022614 h 1033434"/>
                <a:gd name="connsiteX1" fmla="*/ 1165155 w 1861264"/>
                <a:gd name="connsiteY1" fmla="*/ 995573 h 1033434"/>
                <a:gd name="connsiteX2" fmla="*/ 1249861 w 1861264"/>
                <a:gd name="connsiteY2" fmla="*/ 0 h 1033434"/>
                <a:gd name="connsiteX3" fmla="*/ 1278779 w 1861264"/>
                <a:gd name="connsiteY3" fmla="*/ 995573 h 1033434"/>
                <a:gd name="connsiteX4" fmla="*/ 1861264 w 1861264"/>
                <a:gd name="connsiteY4" fmla="*/ 1033434 h 1033434"/>
                <a:gd name="connsiteX0" fmla="*/ 0 w 1861264"/>
                <a:gd name="connsiteY0" fmla="*/ 1022614 h 1033434"/>
                <a:gd name="connsiteX1" fmla="*/ 1165155 w 1861264"/>
                <a:gd name="connsiteY1" fmla="*/ 995573 h 1033434"/>
                <a:gd name="connsiteX2" fmla="*/ 1249861 w 1861264"/>
                <a:gd name="connsiteY2" fmla="*/ 0 h 1033434"/>
                <a:gd name="connsiteX3" fmla="*/ 1278779 w 1861264"/>
                <a:gd name="connsiteY3" fmla="*/ 995573 h 1033434"/>
                <a:gd name="connsiteX4" fmla="*/ 1861264 w 1861264"/>
                <a:gd name="connsiteY4" fmla="*/ 1033434 h 1033434"/>
                <a:gd name="connsiteX0" fmla="*/ 0 w 1855853"/>
                <a:gd name="connsiteY0" fmla="*/ 1022614 h 1022697"/>
                <a:gd name="connsiteX1" fmla="*/ 1165155 w 1855853"/>
                <a:gd name="connsiteY1" fmla="*/ 995573 h 1022697"/>
                <a:gd name="connsiteX2" fmla="*/ 1249861 w 1855853"/>
                <a:gd name="connsiteY2" fmla="*/ 0 h 1022697"/>
                <a:gd name="connsiteX3" fmla="*/ 1278779 w 1855853"/>
                <a:gd name="connsiteY3" fmla="*/ 995573 h 1022697"/>
                <a:gd name="connsiteX4" fmla="*/ 1855853 w 1855853"/>
                <a:gd name="connsiteY4" fmla="*/ 990149 h 1022697"/>
                <a:gd name="connsiteX0" fmla="*/ 0 w 1855853"/>
                <a:gd name="connsiteY0" fmla="*/ 1022614 h 1022697"/>
                <a:gd name="connsiteX1" fmla="*/ 1165155 w 1855853"/>
                <a:gd name="connsiteY1" fmla="*/ 995573 h 1022697"/>
                <a:gd name="connsiteX2" fmla="*/ 1249861 w 1855853"/>
                <a:gd name="connsiteY2" fmla="*/ 0 h 1022697"/>
                <a:gd name="connsiteX3" fmla="*/ 1278779 w 1855853"/>
                <a:gd name="connsiteY3" fmla="*/ 995573 h 1022697"/>
                <a:gd name="connsiteX4" fmla="*/ 1855853 w 1855853"/>
                <a:gd name="connsiteY4" fmla="*/ 990149 h 1022697"/>
                <a:gd name="connsiteX0" fmla="*/ 0 w 1855853"/>
                <a:gd name="connsiteY0" fmla="*/ 1017203 h 1017286"/>
                <a:gd name="connsiteX1" fmla="*/ 1165155 w 1855853"/>
                <a:gd name="connsiteY1" fmla="*/ 990162 h 1017286"/>
                <a:gd name="connsiteX2" fmla="*/ 1201166 w 1855853"/>
                <a:gd name="connsiteY2" fmla="*/ 0 h 1017286"/>
                <a:gd name="connsiteX3" fmla="*/ 1278779 w 1855853"/>
                <a:gd name="connsiteY3" fmla="*/ 990162 h 1017286"/>
                <a:gd name="connsiteX4" fmla="*/ 1855853 w 1855853"/>
                <a:gd name="connsiteY4" fmla="*/ 984738 h 1017286"/>
                <a:gd name="connsiteX0" fmla="*/ 0 w 1855853"/>
                <a:gd name="connsiteY0" fmla="*/ 1017203 h 1017286"/>
                <a:gd name="connsiteX1" fmla="*/ 1165155 w 1855853"/>
                <a:gd name="connsiteY1" fmla="*/ 990162 h 1017286"/>
                <a:gd name="connsiteX2" fmla="*/ 1201166 w 1855853"/>
                <a:gd name="connsiteY2" fmla="*/ 0 h 1017286"/>
                <a:gd name="connsiteX3" fmla="*/ 1278779 w 1855853"/>
                <a:gd name="connsiteY3" fmla="*/ 990162 h 1017286"/>
                <a:gd name="connsiteX4" fmla="*/ 1855853 w 1855853"/>
                <a:gd name="connsiteY4" fmla="*/ 984738 h 1017286"/>
                <a:gd name="connsiteX0" fmla="*/ 0 w 1855853"/>
                <a:gd name="connsiteY0" fmla="*/ 1017203 h 1017286"/>
                <a:gd name="connsiteX1" fmla="*/ 1165155 w 1855853"/>
                <a:gd name="connsiteY1" fmla="*/ 990162 h 1017286"/>
                <a:gd name="connsiteX2" fmla="*/ 1201166 w 1855853"/>
                <a:gd name="connsiteY2" fmla="*/ 0 h 1017286"/>
                <a:gd name="connsiteX3" fmla="*/ 1278779 w 1855853"/>
                <a:gd name="connsiteY3" fmla="*/ 990162 h 1017286"/>
                <a:gd name="connsiteX4" fmla="*/ 1855853 w 1855853"/>
                <a:gd name="connsiteY4" fmla="*/ 984738 h 1017286"/>
                <a:gd name="connsiteX0" fmla="*/ 0 w 1855853"/>
                <a:gd name="connsiteY0" fmla="*/ 1017203 h 1017286"/>
                <a:gd name="connsiteX1" fmla="*/ 1165155 w 1855853"/>
                <a:gd name="connsiteY1" fmla="*/ 990162 h 1017286"/>
                <a:gd name="connsiteX2" fmla="*/ 1201166 w 1855853"/>
                <a:gd name="connsiteY2" fmla="*/ 0 h 1017286"/>
                <a:gd name="connsiteX3" fmla="*/ 1278779 w 1855853"/>
                <a:gd name="connsiteY3" fmla="*/ 990162 h 1017286"/>
                <a:gd name="connsiteX4" fmla="*/ 1855853 w 1855853"/>
                <a:gd name="connsiteY4" fmla="*/ 984738 h 1017286"/>
                <a:gd name="connsiteX0" fmla="*/ 0 w 1855853"/>
                <a:gd name="connsiteY0" fmla="*/ 1017203 h 1017286"/>
                <a:gd name="connsiteX1" fmla="*/ 1165155 w 1855853"/>
                <a:gd name="connsiteY1" fmla="*/ 990162 h 1017286"/>
                <a:gd name="connsiteX2" fmla="*/ 1201166 w 1855853"/>
                <a:gd name="connsiteY2" fmla="*/ 0 h 1017286"/>
                <a:gd name="connsiteX3" fmla="*/ 1278779 w 1855853"/>
                <a:gd name="connsiteY3" fmla="*/ 990162 h 1017286"/>
                <a:gd name="connsiteX4" fmla="*/ 1855853 w 1855853"/>
                <a:gd name="connsiteY4" fmla="*/ 1000970 h 1017286"/>
                <a:gd name="connsiteX0" fmla="*/ 0 w 1855853"/>
                <a:gd name="connsiteY0" fmla="*/ 1017203 h 1017286"/>
                <a:gd name="connsiteX1" fmla="*/ 1165155 w 1855853"/>
                <a:gd name="connsiteY1" fmla="*/ 990162 h 1017286"/>
                <a:gd name="connsiteX2" fmla="*/ 1201166 w 1855853"/>
                <a:gd name="connsiteY2" fmla="*/ 0 h 1017286"/>
                <a:gd name="connsiteX3" fmla="*/ 1278779 w 1855853"/>
                <a:gd name="connsiteY3" fmla="*/ 990162 h 1017286"/>
                <a:gd name="connsiteX4" fmla="*/ 1855853 w 1855853"/>
                <a:gd name="connsiteY4" fmla="*/ 1000970 h 1017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5853" h="1017286">
                  <a:moveTo>
                    <a:pt x="0" y="1017203"/>
                  </a:moveTo>
                  <a:cubicBezTo>
                    <a:pt x="599991" y="1019009"/>
                    <a:pt x="844123" y="991064"/>
                    <a:pt x="1165155" y="990162"/>
                  </a:cubicBezTo>
                  <a:cubicBezTo>
                    <a:pt x="1204833" y="810709"/>
                    <a:pt x="1182229" y="0"/>
                    <a:pt x="1201166" y="0"/>
                  </a:cubicBezTo>
                  <a:cubicBezTo>
                    <a:pt x="1220103" y="0"/>
                    <a:pt x="1229181" y="802593"/>
                    <a:pt x="1278779" y="990162"/>
                  </a:cubicBezTo>
                  <a:lnTo>
                    <a:pt x="1855853" y="1000970"/>
                  </a:lnTo>
                </a:path>
              </a:pathLst>
            </a:cu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694761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9CE313D-8DE6-902A-F335-3FF092D146E6}"/>
              </a:ext>
            </a:extLst>
          </p:cNvPr>
          <p:cNvGrpSpPr/>
          <p:nvPr/>
        </p:nvGrpSpPr>
        <p:grpSpPr>
          <a:xfrm>
            <a:off x="5042726" y="1385127"/>
            <a:ext cx="6766158" cy="1824791"/>
            <a:chOff x="5042726" y="1385127"/>
            <a:chExt cx="6766158" cy="1824791"/>
          </a:xfrm>
        </p:grpSpPr>
        <p:pic>
          <p:nvPicPr>
            <p:cNvPr id="2" name="Picture 1" descr="Diagram&#10;&#10;Description automatically generated">
              <a:extLst>
                <a:ext uri="{FF2B5EF4-FFF2-40B4-BE49-F238E27FC236}">
                  <a16:creationId xmlns:a16="http://schemas.microsoft.com/office/drawing/2014/main" id="{BAFBDF02-7788-5FC8-F7DA-0B523A791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4483" y="1661918"/>
              <a:ext cx="2724401" cy="1548000"/>
            </a:xfrm>
            <a:prstGeom prst="rect">
              <a:avLst/>
            </a:prstGeom>
          </p:spPr>
        </p:pic>
        <p:pic>
          <p:nvPicPr>
            <p:cNvPr id="4" name="Picture 3" descr="Diagram&#10;&#10;Description automatically generated">
              <a:extLst>
                <a:ext uri="{FF2B5EF4-FFF2-40B4-BE49-F238E27FC236}">
                  <a16:creationId xmlns:a16="http://schemas.microsoft.com/office/drawing/2014/main" id="{81707EB1-9869-D8B0-7ECA-29EF662AF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2726" y="1661918"/>
              <a:ext cx="3840115" cy="1548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7B8A8E8-A3E3-0EA6-51DE-ACEF8032124F}"/>
                </a:ext>
              </a:extLst>
            </p:cNvPr>
            <p:cNvSpPr txBox="1"/>
            <p:nvPr/>
          </p:nvSpPr>
          <p:spPr>
            <a:xfrm>
              <a:off x="5623647" y="1385127"/>
              <a:ext cx="267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Recurrent Encoder-Decoder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0B6CE9B-6262-9542-A79D-D2E4FDC776AA}"/>
                </a:ext>
              </a:extLst>
            </p:cNvPr>
            <p:cNvSpPr txBox="1"/>
            <p:nvPr/>
          </p:nvSpPr>
          <p:spPr>
            <a:xfrm>
              <a:off x="9107547" y="1385127"/>
              <a:ext cx="2678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Transformer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99836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7F4B669B-C871-4D68-959E-33A7355C4C0F}"/>
              </a:ext>
            </a:extLst>
          </p:cNvPr>
          <p:cNvGrpSpPr/>
          <p:nvPr/>
        </p:nvGrpSpPr>
        <p:grpSpPr>
          <a:xfrm>
            <a:off x="204679" y="501438"/>
            <a:ext cx="11635870" cy="5619105"/>
            <a:chOff x="204679" y="501438"/>
            <a:chExt cx="11635870" cy="561910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E552C89-1756-4254-B53B-5F671F3F87CE}"/>
                </a:ext>
              </a:extLst>
            </p:cNvPr>
            <p:cNvSpPr txBox="1"/>
            <p:nvPr/>
          </p:nvSpPr>
          <p:spPr>
            <a:xfrm>
              <a:off x="3871421" y="2540821"/>
              <a:ext cx="12202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Language 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41D5402-25E5-4612-8706-FDCC8EA9D8E4}"/>
                </a:ext>
              </a:extLst>
            </p:cNvPr>
            <p:cNvSpPr/>
            <p:nvPr/>
          </p:nvSpPr>
          <p:spPr>
            <a:xfrm>
              <a:off x="2668557" y="2888588"/>
              <a:ext cx="3749384" cy="1216152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54000"/>
              </a:schemeClr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Google Translate is a multilingual neural machine translation service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71A4AAA-201A-4013-B671-5C024F31D504}"/>
                </a:ext>
              </a:extLst>
            </p:cNvPr>
            <p:cNvSpPr/>
            <p:nvPr/>
          </p:nvSpPr>
          <p:spPr>
            <a:xfrm>
              <a:off x="8091163" y="2888588"/>
              <a:ext cx="3749384" cy="1216152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54000"/>
              </a:schemeClr>
            </a:solidFill>
            <a:ln w="28575"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zh-CN" alt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 Unicode MS"/>
                </a:rPr>
                <a:t>谷歌翻译是一种多语言神经机器翻译服务</a:t>
              </a:r>
              <a:r>
                <a:rPr kumimoji="0" lang="zh-CN" altLang="en-US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  <a:t> </a:t>
              </a:r>
              <a:endParaRPr kumimoji="0" lang="zh-CN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AEFF008-D30A-4EBE-8878-4BA3639247CB}"/>
                </a:ext>
              </a:extLst>
            </p:cNvPr>
            <p:cNvSpPr txBox="1"/>
            <p:nvPr/>
          </p:nvSpPr>
          <p:spPr>
            <a:xfrm>
              <a:off x="9286813" y="2540821"/>
              <a:ext cx="12330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Language 2</a:t>
              </a:r>
            </a:p>
          </p:txBody>
        </p:sp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ADD4B5C7-29E6-40D2-BCA9-4CD67DA12FEF}"/>
                </a:ext>
              </a:extLst>
            </p:cNvPr>
            <p:cNvSpPr/>
            <p:nvPr/>
          </p:nvSpPr>
          <p:spPr bwMode="auto">
            <a:xfrm>
              <a:off x="6932180" y="3368560"/>
              <a:ext cx="676418" cy="256209"/>
            </a:xfrm>
            <a:prstGeom prst="rightArrow">
              <a:avLst/>
            </a:prstGeom>
            <a:solidFill>
              <a:srgbClr val="003D7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G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itchFamily="2" charset="0"/>
              </a:endParaRPr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CDF4B655-BDA0-459D-8995-7E10FB1A6617}"/>
                </a:ext>
              </a:extLst>
            </p:cNvPr>
            <p:cNvSpPr/>
            <p:nvPr/>
          </p:nvSpPr>
          <p:spPr bwMode="auto">
            <a:xfrm>
              <a:off x="6932180" y="5384361"/>
              <a:ext cx="676418" cy="256209"/>
            </a:xfrm>
            <a:prstGeom prst="rightArrow">
              <a:avLst/>
            </a:prstGeom>
            <a:solidFill>
              <a:srgbClr val="003D7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G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C2CDE57-7A49-4593-8418-A5EF6DB251EC}"/>
                </a:ext>
              </a:extLst>
            </p:cNvPr>
            <p:cNvSpPr txBox="1"/>
            <p:nvPr/>
          </p:nvSpPr>
          <p:spPr>
            <a:xfrm>
              <a:off x="9368567" y="4559221"/>
              <a:ext cx="10871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Response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B94E384-8750-4487-8D2D-E9CB1EEAA9F9}"/>
                </a:ext>
              </a:extLst>
            </p:cNvPr>
            <p:cNvSpPr txBox="1"/>
            <p:nvPr/>
          </p:nvSpPr>
          <p:spPr>
            <a:xfrm>
              <a:off x="4064583" y="4559221"/>
              <a:ext cx="8739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Control</a:t>
              </a: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D05CF03-EC3E-4772-8123-FD8F5A6DA9D9}"/>
                </a:ext>
              </a:extLst>
            </p:cNvPr>
            <p:cNvGrpSpPr/>
            <p:nvPr/>
          </p:nvGrpSpPr>
          <p:grpSpPr>
            <a:xfrm>
              <a:off x="8091162" y="4904388"/>
              <a:ext cx="3749387" cy="1216155"/>
              <a:chOff x="7997854" y="4568487"/>
              <a:chExt cx="3749387" cy="1216155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71A1168-16FC-4C66-B4EA-A7C190C90D0A}"/>
                  </a:ext>
                </a:extLst>
              </p:cNvPr>
              <p:cNvSpPr/>
              <p:nvPr/>
            </p:nvSpPr>
            <p:spPr>
              <a:xfrm>
                <a:off x="7997857" y="4568490"/>
                <a:ext cx="3749384" cy="121615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54000"/>
                </a:schemeClr>
              </a:solidFill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DAB5FBF-45B5-4B67-8862-C6B58C627FC0}"/>
                  </a:ext>
                </a:extLst>
              </p:cNvPr>
              <p:cNvSpPr/>
              <p:nvPr/>
            </p:nvSpPr>
            <p:spPr>
              <a:xfrm>
                <a:off x="8464483" y="4769757"/>
                <a:ext cx="3002749" cy="813615"/>
              </a:xfrm>
              <a:custGeom>
                <a:avLst/>
                <a:gdLst>
                  <a:gd name="connsiteX0" fmla="*/ 0 w 4394718"/>
                  <a:gd name="connsiteY0" fmla="*/ 1193885 h 1193885"/>
                  <a:gd name="connsiteX1" fmla="*/ 634482 w 4394718"/>
                  <a:gd name="connsiteY1" fmla="*/ 8897 h 1193885"/>
                  <a:gd name="connsiteX2" fmla="*/ 1408923 w 4394718"/>
                  <a:gd name="connsiteY2" fmla="*/ 634048 h 1193885"/>
                  <a:gd name="connsiteX3" fmla="*/ 2472612 w 4394718"/>
                  <a:gd name="connsiteY3" fmla="*/ 298146 h 1193885"/>
                  <a:gd name="connsiteX4" fmla="*/ 4394718 w 4394718"/>
                  <a:gd name="connsiteY4" fmla="*/ 438105 h 1193885"/>
                  <a:gd name="connsiteX0" fmla="*/ 0 w 4394718"/>
                  <a:gd name="connsiteY0" fmla="*/ 902807 h 902807"/>
                  <a:gd name="connsiteX1" fmla="*/ 690465 w 4394718"/>
                  <a:gd name="connsiteY1" fmla="*/ 157408 h 902807"/>
                  <a:gd name="connsiteX2" fmla="*/ 1408923 w 4394718"/>
                  <a:gd name="connsiteY2" fmla="*/ 342970 h 902807"/>
                  <a:gd name="connsiteX3" fmla="*/ 2472612 w 4394718"/>
                  <a:gd name="connsiteY3" fmla="*/ 7068 h 902807"/>
                  <a:gd name="connsiteX4" fmla="*/ 4394718 w 4394718"/>
                  <a:gd name="connsiteY4" fmla="*/ 147027 h 902807"/>
                  <a:gd name="connsiteX0" fmla="*/ 0 w 4394718"/>
                  <a:gd name="connsiteY0" fmla="*/ 902807 h 902807"/>
                  <a:gd name="connsiteX1" fmla="*/ 690465 w 4394718"/>
                  <a:gd name="connsiteY1" fmla="*/ 157408 h 902807"/>
                  <a:gd name="connsiteX2" fmla="*/ 2761861 w 4394718"/>
                  <a:gd name="connsiteY2" fmla="*/ 642690 h 902807"/>
                  <a:gd name="connsiteX3" fmla="*/ 2472612 w 4394718"/>
                  <a:gd name="connsiteY3" fmla="*/ 7068 h 902807"/>
                  <a:gd name="connsiteX4" fmla="*/ 4394718 w 4394718"/>
                  <a:gd name="connsiteY4" fmla="*/ 147027 h 902807"/>
                  <a:gd name="connsiteX0" fmla="*/ 0 w 4394718"/>
                  <a:gd name="connsiteY0" fmla="*/ 1142767 h 1142767"/>
                  <a:gd name="connsiteX1" fmla="*/ 690465 w 4394718"/>
                  <a:gd name="connsiteY1" fmla="*/ 397368 h 1142767"/>
                  <a:gd name="connsiteX2" fmla="*/ 2761861 w 4394718"/>
                  <a:gd name="connsiteY2" fmla="*/ 882650 h 1142767"/>
                  <a:gd name="connsiteX3" fmla="*/ 3470987 w 4394718"/>
                  <a:gd name="connsiteY3" fmla="*/ 2257 h 1142767"/>
                  <a:gd name="connsiteX4" fmla="*/ 4394718 w 4394718"/>
                  <a:gd name="connsiteY4" fmla="*/ 386987 h 1142767"/>
                  <a:gd name="connsiteX0" fmla="*/ 0 w 4544007"/>
                  <a:gd name="connsiteY0" fmla="*/ 1141392 h 1141392"/>
                  <a:gd name="connsiteX1" fmla="*/ 690465 w 4544007"/>
                  <a:gd name="connsiteY1" fmla="*/ 395993 h 1141392"/>
                  <a:gd name="connsiteX2" fmla="*/ 2761861 w 4544007"/>
                  <a:gd name="connsiteY2" fmla="*/ 881275 h 1141392"/>
                  <a:gd name="connsiteX3" fmla="*/ 3470987 w 4544007"/>
                  <a:gd name="connsiteY3" fmla="*/ 882 h 1141392"/>
                  <a:gd name="connsiteX4" fmla="*/ 4544007 w 4544007"/>
                  <a:gd name="connsiteY4" fmla="*/ 940094 h 1141392"/>
                  <a:gd name="connsiteX0" fmla="*/ 0 w 4544007"/>
                  <a:gd name="connsiteY0" fmla="*/ 1340052 h 1340052"/>
                  <a:gd name="connsiteX1" fmla="*/ 566610 w 4544007"/>
                  <a:gd name="connsiteY1" fmla="*/ 1260 h 1340052"/>
                  <a:gd name="connsiteX2" fmla="*/ 2761861 w 4544007"/>
                  <a:gd name="connsiteY2" fmla="*/ 1079935 h 1340052"/>
                  <a:gd name="connsiteX3" fmla="*/ 3470987 w 4544007"/>
                  <a:gd name="connsiteY3" fmla="*/ 199542 h 1340052"/>
                  <a:gd name="connsiteX4" fmla="*/ 4544007 w 4544007"/>
                  <a:gd name="connsiteY4" fmla="*/ 1138754 h 1340052"/>
                  <a:gd name="connsiteX0" fmla="*/ 0 w 4544007"/>
                  <a:gd name="connsiteY0" fmla="*/ 1339899 h 1339899"/>
                  <a:gd name="connsiteX1" fmla="*/ 566610 w 4544007"/>
                  <a:gd name="connsiteY1" fmla="*/ 1107 h 1339899"/>
                  <a:gd name="connsiteX2" fmla="*/ 1576393 w 4544007"/>
                  <a:gd name="connsiteY2" fmla="*/ 1094996 h 1339899"/>
                  <a:gd name="connsiteX3" fmla="*/ 3470987 w 4544007"/>
                  <a:gd name="connsiteY3" fmla="*/ 199389 h 1339899"/>
                  <a:gd name="connsiteX4" fmla="*/ 4544007 w 4544007"/>
                  <a:gd name="connsiteY4" fmla="*/ 1138601 h 1339899"/>
                  <a:gd name="connsiteX0" fmla="*/ 0 w 4544007"/>
                  <a:gd name="connsiteY0" fmla="*/ 1445472 h 1445472"/>
                  <a:gd name="connsiteX1" fmla="*/ 566610 w 4544007"/>
                  <a:gd name="connsiteY1" fmla="*/ 106680 h 1445472"/>
                  <a:gd name="connsiteX2" fmla="*/ 1576393 w 4544007"/>
                  <a:gd name="connsiteY2" fmla="*/ 1200569 h 1445472"/>
                  <a:gd name="connsiteX3" fmla="*/ 2586308 w 4544007"/>
                  <a:gd name="connsiteY3" fmla="*/ 659 h 1445472"/>
                  <a:gd name="connsiteX4" fmla="*/ 4544007 w 4544007"/>
                  <a:gd name="connsiteY4" fmla="*/ 1244174 h 1445472"/>
                  <a:gd name="connsiteX0" fmla="*/ 0 w 4083974"/>
                  <a:gd name="connsiteY0" fmla="*/ 1445376 h 1457089"/>
                  <a:gd name="connsiteX1" fmla="*/ 566610 w 4083974"/>
                  <a:gd name="connsiteY1" fmla="*/ 106584 h 1457089"/>
                  <a:gd name="connsiteX2" fmla="*/ 1576393 w 4083974"/>
                  <a:gd name="connsiteY2" fmla="*/ 1200473 h 1457089"/>
                  <a:gd name="connsiteX3" fmla="*/ 2586308 w 4083974"/>
                  <a:gd name="connsiteY3" fmla="*/ 563 h 1457089"/>
                  <a:gd name="connsiteX4" fmla="*/ 4083974 w 4083974"/>
                  <a:gd name="connsiteY4" fmla="*/ 1457089 h 1457089"/>
                  <a:gd name="connsiteX0" fmla="*/ 0 w 4968651"/>
                  <a:gd name="connsiteY0" fmla="*/ 1247576 h 1457087"/>
                  <a:gd name="connsiteX1" fmla="*/ 1451287 w 4968651"/>
                  <a:gd name="connsiteY1" fmla="*/ 106582 h 1457087"/>
                  <a:gd name="connsiteX2" fmla="*/ 2461070 w 4968651"/>
                  <a:gd name="connsiteY2" fmla="*/ 1200471 h 1457087"/>
                  <a:gd name="connsiteX3" fmla="*/ 3470985 w 4968651"/>
                  <a:gd name="connsiteY3" fmla="*/ 561 h 1457087"/>
                  <a:gd name="connsiteX4" fmla="*/ 4968651 w 4968651"/>
                  <a:gd name="connsiteY4" fmla="*/ 1457087 h 1457087"/>
                  <a:gd name="connsiteX0" fmla="*/ 0 w 5464070"/>
                  <a:gd name="connsiteY0" fmla="*/ 1247674 h 1247674"/>
                  <a:gd name="connsiteX1" fmla="*/ 1451287 w 5464070"/>
                  <a:gd name="connsiteY1" fmla="*/ 106680 h 1247674"/>
                  <a:gd name="connsiteX2" fmla="*/ 2461070 w 5464070"/>
                  <a:gd name="connsiteY2" fmla="*/ 1200569 h 1247674"/>
                  <a:gd name="connsiteX3" fmla="*/ 3470985 w 5464070"/>
                  <a:gd name="connsiteY3" fmla="*/ 659 h 1247674"/>
                  <a:gd name="connsiteX4" fmla="*/ 5464070 w 5464070"/>
                  <a:gd name="connsiteY4" fmla="*/ 1244173 h 1247674"/>
                  <a:gd name="connsiteX0" fmla="*/ 0 w 5393297"/>
                  <a:gd name="connsiteY0" fmla="*/ 1232458 h 1244173"/>
                  <a:gd name="connsiteX1" fmla="*/ 1380514 w 5393297"/>
                  <a:gd name="connsiteY1" fmla="*/ 106680 h 1244173"/>
                  <a:gd name="connsiteX2" fmla="*/ 2390297 w 5393297"/>
                  <a:gd name="connsiteY2" fmla="*/ 1200569 h 1244173"/>
                  <a:gd name="connsiteX3" fmla="*/ 3400212 w 5393297"/>
                  <a:gd name="connsiteY3" fmla="*/ 659 h 1244173"/>
                  <a:gd name="connsiteX4" fmla="*/ 5393297 w 5393297"/>
                  <a:gd name="connsiteY4" fmla="*/ 1244173 h 1244173"/>
                  <a:gd name="connsiteX0" fmla="*/ 0 w 5393297"/>
                  <a:gd name="connsiteY0" fmla="*/ 1232458 h 1244173"/>
                  <a:gd name="connsiteX1" fmla="*/ 1380514 w 5393297"/>
                  <a:gd name="connsiteY1" fmla="*/ 106680 h 1244173"/>
                  <a:gd name="connsiteX2" fmla="*/ 2390297 w 5393297"/>
                  <a:gd name="connsiteY2" fmla="*/ 1200569 h 1244173"/>
                  <a:gd name="connsiteX3" fmla="*/ 3400212 w 5393297"/>
                  <a:gd name="connsiteY3" fmla="*/ 659 h 1244173"/>
                  <a:gd name="connsiteX4" fmla="*/ 5393297 w 5393297"/>
                  <a:gd name="connsiteY4" fmla="*/ 1244173 h 1244173"/>
                  <a:gd name="connsiteX0" fmla="*/ 0 w 6614152"/>
                  <a:gd name="connsiteY0" fmla="*/ 1232393 h 1381044"/>
                  <a:gd name="connsiteX1" fmla="*/ 1380514 w 6614152"/>
                  <a:gd name="connsiteY1" fmla="*/ 106615 h 1381044"/>
                  <a:gd name="connsiteX2" fmla="*/ 2390297 w 6614152"/>
                  <a:gd name="connsiteY2" fmla="*/ 1200504 h 1381044"/>
                  <a:gd name="connsiteX3" fmla="*/ 3400212 w 6614152"/>
                  <a:gd name="connsiteY3" fmla="*/ 594 h 1381044"/>
                  <a:gd name="connsiteX4" fmla="*/ 6614152 w 6614152"/>
                  <a:gd name="connsiteY4" fmla="*/ 1381044 h 1381044"/>
                  <a:gd name="connsiteX0" fmla="*/ 0 w 6614152"/>
                  <a:gd name="connsiteY0" fmla="*/ 1239697 h 1388348"/>
                  <a:gd name="connsiteX1" fmla="*/ 1380514 w 6614152"/>
                  <a:gd name="connsiteY1" fmla="*/ 113919 h 1388348"/>
                  <a:gd name="connsiteX2" fmla="*/ 2390297 w 6614152"/>
                  <a:gd name="connsiteY2" fmla="*/ 1207808 h 1388348"/>
                  <a:gd name="connsiteX3" fmla="*/ 3400212 w 6614152"/>
                  <a:gd name="connsiteY3" fmla="*/ 7898 h 1388348"/>
                  <a:gd name="connsiteX4" fmla="*/ 5039354 w 6614152"/>
                  <a:gd name="connsiteY4" fmla="*/ 721379 h 1388348"/>
                  <a:gd name="connsiteX5" fmla="*/ 6614152 w 6614152"/>
                  <a:gd name="connsiteY5" fmla="*/ 1388348 h 1388348"/>
                  <a:gd name="connsiteX0" fmla="*/ 0 w 6614152"/>
                  <a:gd name="connsiteY0" fmla="*/ 1235909 h 1384560"/>
                  <a:gd name="connsiteX1" fmla="*/ 1380514 w 6614152"/>
                  <a:gd name="connsiteY1" fmla="*/ 110131 h 1384560"/>
                  <a:gd name="connsiteX2" fmla="*/ 2390297 w 6614152"/>
                  <a:gd name="connsiteY2" fmla="*/ 1204020 h 1384560"/>
                  <a:gd name="connsiteX3" fmla="*/ 3400212 w 6614152"/>
                  <a:gd name="connsiteY3" fmla="*/ 4110 h 1384560"/>
                  <a:gd name="connsiteX4" fmla="*/ 4933192 w 6614152"/>
                  <a:gd name="connsiteY4" fmla="*/ 1295770 h 1384560"/>
                  <a:gd name="connsiteX5" fmla="*/ 6614152 w 6614152"/>
                  <a:gd name="connsiteY5" fmla="*/ 1384560 h 1384560"/>
                  <a:gd name="connsiteX0" fmla="*/ 0 w 6614152"/>
                  <a:gd name="connsiteY0" fmla="*/ 1235909 h 1384560"/>
                  <a:gd name="connsiteX1" fmla="*/ 1380514 w 6614152"/>
                  <a:gd name="connsiteY1" fmla="*/ 110131 h 1384560"/>
                  <a:gd name="connsiteX2" fmla="*/ 2390297 w 6614152"/>
                  <a:gd name="connsiteY2" fmla="*/ 1204020 h 1384560"/>
                  <a:gd name="connsiteX3" fmla="*/ 3400212 w 6614152"/>
                  <a:gd name="connsiteY3" fmla="*/ 4110 h 1384560"/>
                  <a:gd name="connsiteX4" fmla="*/ 4933192 w 6614152"/>
                  <a:gd name="connsiteY4" fmla="*/ 1295770 h 1384560"/>
                  <a:gd name="connsiteX5" fmla="*/ 6614152 w 6614152"/>
                  <a:gd name="connsiteY5" fmla="*/ 1384560 h 1384560"/>
                  <a:gd name="connsiteX0" fmla="*/ 0 w 6401830"/>
                  <a:gd name="connsiteY0" fmla="*/ 1388754 h 1448615"/>
                  <a:gd name="connsiteX1" fmla="*/ 1380514 w 6401830"/>
                  <a:gd name="connsiteY1" fmla="*/ 262976 h 1448615"/>
                  <a:gd name="connsiteX2" fmla="*/ 2390297 w 6401830"/>
                  <a:gd name="connsiteY2" fmla="*/ 1356865 h 1448615"/>
                  <a:gd name="connsiteX3" fmla="*/ 3400212 w 6401830"/>
                  <a:gd name="connsiteY3" fmla="*/ 156955 h 1448615"/>
                  <a:gd name="connsiteX4" fmla="*/ 4933192 w 6401830"/>
                  <a:gd name="connsiteY4" fmla="*/ 1448615 h 1448615"/>
                  <a:gd name="connsiteX5" fmla="*/ 6401830 w 6401830"/>
                  <a:gd name="connsiteY5" fmla="*/ 670 h 1448615"/>
                  <a:gd name="connsiteX0" fmla="*/ 0 w 6401830"/>
                  <a:gd name="connsiteY0" fmla="*/ 1388568 h 1448429"/>
                  <a:gd name="connsiteX1" fmla="*/ 1380514 w 6401830"/>
                  <a:gd name="connsiteY1" fmla="*/ 262790 h 1448429"/>
                  <a:gd name="connsiteX2" fmla="*/ 2390297 w 6401830"/>
                  <a:gd name="connsiteY2" fmla="*/ 1356679 h 1448429"/>
                  <a:gd name="connsiteX3" fmla="*/ 3400212 w 6401830"/>
                  <a:gd name="connsiteY3" fmla="*/ 156769 h 1448429"/>
                  <a:gd name="connsiteX4" fmla="*/ 4933192 w 6401830"/>
                  <a:gd name="connsiteY4" fmla="*/ 1448429 h 1448429"/>
                  <a:gd name="connsiteX5" fmla="*/ 6401830 w 6401830"/>
                  <a:gd name="connsiteY5" fmla="*/ 484 h 1448429"/>
                  <a:gd name="connsiteX0" fmla="*/ 0 w 6401830"/>
                  <a:gd name="connsiteY0" fmla="*/ 1388568 h 1448429"/>
                  <a:gd name="connsiteX1" fmla="*/ 1380514 w 6401830"/>
                  <a:gd name="connsiteY1" fmla="*/ 262790 h 1448429"/>
                  <a:gd name="connsiteX2" fmla="*/ 2390297 w 6401830"/>
                  <a:gd name="connsiteY2" fmla="*/ 1356679 h 1448429"/>
                  <a:gd name="connsiteX3" fmla="*/ 3400212 w 6401830"/>
                  <a:gd name="connsiteY3" fmla="*/ 156769 h 1448429"/>
                  <a:gd name="connsiteX4" fmla="*/ 4933192 w 6401830"/>
                  <a:gd name="connsiteY4" fmla="*/ 1448429 h 1448429"/>
                  <a:gd name="connsiteX5" fmla="*/ 6401830 w 6401830"/>
                  <a:gd name="connsiteY5" fmla="*/ 484 h 1448429"/>
                  <a:gd name="connsiteX0" fmla="*/ 0 w 6543379"/>
                  <a:gd name="connsiteY0" fmla="*/ 1235536 h 1295397"/>
                  <a:gd name="connsiteX1" fmla="*/ 1380514 w 6543379"/>
                  <a:gd name="connsiteY1" fmla="*/ 109758 h 1295397"/>
                  <a:gd name="connsiteX2" fmla="*/ 2390297 w 6543379"/>
                  <a:gd name="connsiteY2" fmla="*/ 1203647 h 1295397"/>
                  <a:gd name="connsiteX3" fmla="*/ 3400212 w 6543379"/>
                  <a:gd name="connsiteY3" fmla="*/ 3737 h 1295397"/>
                  <a:gd name="connsiteX4" fmla="*/ 4933192 w 6543379"/>
                  <a:gd name="connsiteY4" fmla="*/ 1295397 h 1295397"/>
                  <a:gd name="connsiteX5" fmla="*/ 6543379 w 6543379"/>
                  <a:gd name="connsiteY5" fmla="*/ 30036 h 1295397"/>
                  <a:gd name="connsiteX0" fmla="*/ 0 w 6083346"/>
                  <a:gd name="connsiteY0" fmla="*/ 1235534 h 1295395"/>
                  <a:gd name="connsiteX1" fmla="*/ 1380514 w 6083346"/>
                  <a:gd name="connsiteY1" fmla="*/ 109756 h 1295395"/>
                  <a:gd name="connsiteX2" fmla="*/ 2390297 w 6083346"/>
                  <a:gd name="connsiteY2" fmla="*/ 1203645 h 1295395"/>
                  <a:gd name="connsiteX3" fmla="*/ 3400212 w 6083346"/>
                  <a:gd name="connsiteY3" fmla="*/ 3735 h 1295395"/>
                  <a:gd name="connsiteX4" fmla="*/ 4933192 w 6083346"/>
                  <a:gd name="connsiteY4" fmla="*/ 1295395 h 1295395"/>
                  <a:gd name="connsiteX5" fmla="*/ 6083346 w 6083346"/>
                  <a:gd name="connsiteY5" fmla="*/ 30033 h 1295395"/>
                  <a:gd name="connsiteX0" fmla="*/ 0 w 6083346"/>
                  <a:gd name="connsiteY0" fmla="*/ 1235534 h 1310343"/>
                  <a:gd name="connsiteX1" fmla="*/ 1380514 w 6083346"/>
                  <a:gd name="connsiteY1" fmla="*/ 109756 h 1310343"/>
                  <a:gd name="connsiteX2" fmla="*/ 2319525 w 6083346"/>
                  <a:gd name="connsiteY2" fmla="*/ 1310151 h 1310343"/>
                  <a:gd name="connsiteX3" fmla="*/ 3400212 w 6083346"/>
                  <a:gd name="connsiteY3" fmla="*/ 3735 h 1310343"/>
                  <a:gd name="connsiteX4" fmla="*/ 4933192 w 6083346"/>
                  <a:gd name="connsiteY4" fmla="*/ 1295395 h 1310343"/>
                  <a:gd name="connsiteX5" fmla="*/ 6083346 w 6083346"/>
                  <a:gd name="connsiteY5" fmla="*/ 30033 h 1310343"/>
                  <a:gd name="connsiteX0" fmla="*/ 0 w 6083346"/>
                  <a:gd name="connsiteY0" fmla="*/ 1387686 h 1387686"/>
                  <a:gd name="connsiteX1" fmla="*/ 1380514 w 6083346"/>
                  <a:gd name="connsiteY1" fmla="*/ 109756 h 1387686"/>
                  <a:gd name="connsiteX2" fmla="*/ 2319525 w 6083346"/>
                  <a:gd name="connsiteY2" fmla="*/ 1310151 h 1387686"/>
                  <a:gd name="connsiteX3" fmla="*/ 3400212 w 6083346"/>
                  <a:gd name="connsiteY3" fmla="*/ 3735 h 1387686"/>
                  <a:gd name="connsiteX4" fmla="*/ 4933192 w 6083346"/>
                  <a:gd name="connsiteY4" fmla="*/ 1295395 h 1387686"/>
                  <a:gd name="connsiteX5" fmla="*/ 6083346 w 6083346"/>
                  <a:gd name="connsiteY5" fmla="*/ 30033 h 1387686"/>
                  <a:gd name="connsiteX0" fmla="*/ 0 w 6065652"/>
                  <a:gd name="connsiteY0" fmla="*/ 1326824 h 1326824"/>
                  <a:gd name="connsiteX1" fmla="*/ 1362820 w 6065652"/>
                  <a:gd name="connsiteY1" fmla="*/ 109756 h 1326824"/>
                  <a:gd name="connsiteX2" fmla="*/ 2301831 w 6065652"/>
                  <a:gd name="connsiteY2" fmla="*/ 1310151 h 1326824"/>
                  <a:gd name="connsiteX3" fmla="*/ 3382518 w 6065652"/>
                  <a:gd name="connsiteY3" fmla="*/ 3735 h 1326824"/>
                  <a:gd name="connsiteX4" fmla="*/ 4915498 w 6065652"/>
                  <a:gd name="connsiteY4" fmla="*/ 1295395 h 1326824"/>
                  <a:gd name="connsiteX5" fmla="*/ 6065652 w 6065652"/>
                  <a:gd name="connsiteY5" fmla="*/ 30033 h 1326824"/>
                  <a:gd name="connsiteX0" fmla="*/ 0 w 6065652"/>
                  <a:gd name="connsiteY0" fmla="*/ 1326741 h 1326741"/>
                  <a:gd name="connsiteX1" fmla="*/ 1362820 w 6065652"/>
                  <a:gd name="connsiteY1" fmla="*/ 109673 h 1326741"/>
                  <a:gd name="connsiteX2" fmla="*/ 2301831 w 6065652"/>
                  <a:gd name="connsiteY2" fmla="*/ 1310068 h 1326741"/>
                  <a:gd name="connsiteX3" fmla="*/ 3382518 w 6065652"/>
                  <a:gd name="connsiteY3" fmla="*/ 3652 h 1326741"/>
                  <a:gd name="connsiteX4" fmla="*/ 4685482 w 6065652"/>
                  <a:gd name="connsiteY4" fmla="*/ 1325741 h 1326741"/>
                  <a:gd name="connsiteX5" fmla="*/ 6065652 w 6065652"/>
                  <a:gd name="connsiteY5" fmla="*/ 29950 h 1326741"/>
                  <a:gd name="connsiteX0" fmla="*/ 0 w 5694087"/>
                  <a:gd name="connsiteY0" fmla="*/ 1326741 h 1326741"/>
                  <a:gd name="connsiteX1" fmla="*/ 1362820 w 5694087"/>
                  <a:gd name="connsiteY1" fmla="*/ 109673 h 1326741"/>
                  <a:gd name="connsiteX2" fmla="*/ 2301831 w 5694087"/>
                  <a:gd name="connsiteY2" fmla="*/ 1310068 h 1326741"/>
                  <a:gd name="connsiteX3" fmla="*/ 3382518 w 5694087"/>
                  <a:gd name="connsiteY3" fmla="*/ 3652 h 1326741"/>
                  <a:gd name="connsiteX4" fmla="*/ 4685482 w 5694087"/>
                  <a:gd name="connsiteY4" fmla="*/ 1325741 h 1326741"/>
                  <a:gd name="connsiteX5" fmla="*/ 5694087 w 5694087"/>
                  <a:gd name="connsiteY5" fmla="*/ 29951 h 1326741"/>
                  <a:gd name="connsiteX0" fmla="*/ 0 w 5694087"/>
                  <a:gd name="connsiteY0" fmla="*/ 1326741 h 1326741"/>
                  <a:gd name="connsiteX1" fmla="*/ 1415902 w 5694087"/>
                  <a:gd name="connsiteY1" fmla="*/ 444406 h 1326741"/>
                  <a:gd name="connsiteX2" fmla="*/ 2301831 w 5694087"/>
                  <a:gd name="connsiteY2" fmla="*/ 1310068 h 1326741"/>
                  <a:gd name="connsiteX3" fmla="*/ 3382518 w 5694087"/>
                  <a:gd name="connsiteY3" fmla="*/ 3652 h 1326741"/>
                  <a:gd name="connsiteX4" fmla="*/ 4685482 w 5694087"/>
                  <a:gd name="connsiteY4" fmla="*/ 1325741 h 1326741"/>
                  <a:gd name="connsiteX5" fmla="*/ 5694087 w 5694087"/>
                  <a:gd name="connsiteY5" fmla="*/ 29951 h 1326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94087" h="1326741">
                    <a:moveTo>
                      <a:pt x="0" y="1326741"/>
                    </a:moveTo>
                    <a:cubicBezTo>
                      <a:pt x="1049119" y="1054773"/>
                      <a:pt x="1032264" y="447185"/>
                      <a:pt x="1415902" y="444406"/>
                    </a:cubicBezTo>
                    <a:cubicBezTo>
                      <a:pt x="1799540" y="441627"/>
                      <a:pt x="1974062" y="1383527"/>
                      <a:pt x="2301831" y="1310068"/>
                    </a:cubicBezTo>
                    <a:cubicBezTo>
                      <a:pt x="2629600" y="1236609"/>
                      <a:pt x="2941009" y="84723"/>
                      <a:pt x="3382518" y="3652"/>
                    </a:cubicBezTo>
                    <a:cubicBezTo>
                      <a:pt x="3824027" y="-77419"/>
                      <a:pt x="3795955" y="1217388"/>
                      <a:pt x="4685482" y="1325741"/>
                    </a:cubicBezTo>
                    <a:cubicBezTo>
                      <a:pt x="5511205" y="1187970"/>
                      <a:pt x="5133767" y="354"/>
                      <a:pt x="5694087" y="29951"/>
                    </a:cubicBezTo>
                  </a:path>
                </a:pathLst>
              </a:custGeom>
              <a:noFill/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29A3BD7E-7D84-4157-B701-3B31F5092FFB}"/>
                      </a:ext>
                    </a:extLst>
                  </p:cNvPr>
                  <p:cNvSpPr txBox="1"/>
                  <p:nvPr/>
                </p:nvSpPr>
                <p:spPr>
                  <a:xfrm>
                    <a:off x="7997854" y="4568487"/>
                    <a:ext cx="222477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̇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29A3BD7E-7D84-4157-B701-3B31F5092F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97854" y="4568487"/>
                    <a:ext cx="2224776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33D6210-0012-400C-9E28-7315ECB8064E}"/>
                </a:ext>
              </a:extLst>
            </p:cNvPr>
            <p:cNvGrpSpPr/>
            <p:nvPr/>
          </p:nvGrpSpPr>
          <p:grpSpPr>
            <a:xfrm>
              <a:off x="2668557" y="4904389"/>
              <a:ext cx="3749384" cy="1216152"/>
              <a:chOff x="2575249" y="4568490"/>
              <a:chExt cx="3749384" cy="1216152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D9E98C1-43C0-4536-BCE3-1548A451DDD1}"/>
                  </a:ext>
                </a:extLst>
              </p:cNvPr>
              <p:cNvSpPr/>
              <p:nvPr/>
            </p:nvSpPr>
            <p:spPr>
              <a:xfrm>
                <a:off x="2575249" y="4568490"/>
                <a:ext cx="3749384" cy="121615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  <a:alpha val="54000"/>
                </a:schemeClr>
              </a:solidFill>
              <a:ln w="285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229BA54-A66E-41B6-9369-DFC331CDB9E2}"/>
                  </a:ext>
                </a:extLst>
              </p:cNvPr>
              <p:cNvSpPr/>
              <p:nvPr/>
            </p:nvSpPr>
            <p:spPr>
              <a:xfrm>
                <a:off x="3041877" y="4769758"/>
                <a:ext cx="3002748" cy="813615"/>
              </a:xfrm>
              <a:custGeom>
                <a:avLst/>
                <a:gdLst>
                  <a:gd name="connsiteX0" fmla="*/ 0 w 4394718"/>
                  <a:gd name="connsiteY0" fmla="*/ 1193885 h 1193885"/>
                  <a:gd name="connsiteX1" fmla="*/ 634482 w 4394718"/>
                  <a:gd name="connsiteY1" fmla="*/ 8897 h 1193885"/>
                  <a:gd name="connsiteX2" fmla="*/ 1408923 w 4394718"/>
                  <a:gd name="connsiteY2" fmla="*/ 634048 h 1193885"/>
                  <a:gd name="connsiteX3" fmla="*/ 2472612 w 4394718"/>
                  <a:gd name="connsiteY3" fmla="*/ 298146 h 1193885"/>
                  <a:gd name="connsiteX4" fmla="*/ 4394718 w 4394718"/>
                  <a:gd name="connsiteY4" fmla="*/ 438105 h 1193885"/>
                  <a:gd name="connsiteX0" fmla="*/ 0 w 4394718"/>
                  <a:gd name="connsiteY0" fmla="*/ 902807 h 902807"/>
                  <a:gd name="connsiteX1" fmla="*/ 690465 w 4394718"/>
                  <a:gd name="connsiteY1" fmla="*/ 157408 h 902807"/>
                  <a:gd name="connsiteX2" fmla="*/ 1408923 w 4394718"/>
                  <a:gd name="connsiteY2" fmla="*/ 342970 h 902807"/>
                  <a:gd name="connsiteX3" fmla="*/ 2472612 w 4394718"/>
                  <a:gd name="connsiteY3" fmla="*/ 7068 h 902807"/>
                  <a:gd name="connsiteX4" fmla="*/ 4394718 w 4394718"/>
                  <a:gd name="connsiteY4" fmla="*/ 147027 h 902807"/>
                  <a:gd name="connsiteX0" fmla="*/ 0 w 4394718"/>
                  <a:gd name="connsiteY0" fmla="*/ 902807 h 902807"/>
                  <a:gd name="connsiteX1" fmla="*/ 690465 w 4394718"/>
                  <a:gd name="connsiteY1" fmla="*/ 157408 h 902807"/>
                  <a:gd name="connsiteX2" fmla="*/ 2761861 w 4394718"/>
                  <a:gd name="connsiteY2" fmla="*/ 642690 h 902807"/>
                  <a:gd name="connsiteX3" fmla="*/ 2472612 w 4394718"/>
                  <a:gd name="connsiteY3" fmla="*/ 7068 h 902807"/>
                  <a:gd name="connsiteX4" fmla="*/ 4394718 w 4394718"/>
                  <a:gd name="connsiteY4" fmla="*/ 147027 h 902807"/>
                  <a:gd name="connsiteX0" fmla="*/ 0 w 4394718"/>
                  <a:gd name="connsiteY0" fmla="*/ 1142767 h 1142767"/>
                  <a:gd name="connsiteX1" fmla="*/ 690465 w 4394718"/>
                  <a:gd name="connsiteY1" fmla="*/ 397368 h 1142767"/>
                  <a:gd name="connsiteX2" fmla="*/ 2761861 w 4394718"/>
                  <a:gd name="connsiteY2" fmla="*/ 882650 h 1142767"/>
                  <a:gd name="connsiteX3" fmla="*/ 3470987 w 4394718"/>
                  <a:gd name="connsiteY3" fmla="*/ 2257 h 1142767"/>
                  <a:gd name="connsiteX4" fmla="*/ 4394718 w 4394718"/>
                  <a:gd name="connsiteY4" fmla="*/ 386987 h 1142767"/>
                  <a:gd name="connsiteX0" fmla="*/ 0 w 4544007"/>
                  <a:gd name="connsiteY0" fmla="*/ 1141392 h 1141392"/>
                  <a:gd name="connsiteX1" fmla="*/ 690465 w 4544007"/>
                  <a:gd name="connsiteY1" fmla="*/ 395993 h 1141392"/>
                  <a:gd name="connsiteX2" fmla="*/ 2761861 w 4544007"/>
                  <a:gd name="connsiteY2" fmla="*/ 881275 h 1141392"/>
                  <a:gd name="connsiteX3" fmla="*/ 3470987 w 4544007"/>
                  <a:gd name="connsiteY3" fmla="*/ 882 h 1141392"/>
                  <a:gd name="connsiteX4" fmla="*/ 4544007 w 4544007"/>
                  <a:gd name="connsiteY4" fmla="*/ 940094 h 1141392"/>
                  <a:gd name="connsiteX0" fmla="*/ 0 w 4544007"/>
                  <a:gd name="connsiteY0" fmla="*/ 1340052 h 1340052"/>
                  <a:gd name="connsiteX1" fmla="*/ 566610 w 4544007"/>
                  <a:gd name="connsiteY1" fmla="*/ 1260 h 1340052"/>
                  <a:gd name="connsiteX2" fmla="*/ 2761861 w 4544007"/>
                  <a:gd name="connsiteY2" fmla="*/ 1079935 h 1340052"/>
                  <a:gd name="connsiteX3" fmla="*/ 3470987 w 4544007"/>
                  <a:gd name="connsiteY3" fmla="*/ 199542 h 1340052"/>
                  <a:gd name="connsiteX4" fmla="*/ 4544007 w 4544007"/>
                  <a:gd name="connsiteY4" fmla="*/ 1138754 h 1340052"/>
                  <a:gd name="connsiteX0" fmla="*/ 0 w 4544007"/>
                  <a:gd name="connsiteY0" fmla="*/ 1339899 h 1339899"/>
                  <a:gd name="connsiteX1" fmla="*/ 566610 w 4544007"/>
                  <a:gd name="connsiteY1" fmla="*/ 1107 h 1339899"/>
                  <a:gd name="connsiteX2" fmla="*/ 1576393 w 4544007"/>
                  <a:gd name="connsiteY2" fmla="*/ 1094996 h 1339899"/>
                  <a:gd name="connsiteX3" fmla="*/ 3470987 w 4544007"/>
                  <a:gd name="connsiteY3" fmla="*/ 199389 h 1339899"/>
                  <a:gd name="connsiteX4" fmla="*/ 4544007 w 4544007"/>
                  <a:gd name="connsiteY4" fmla="*/ 1138601 h 1339899"/>
                  <a:gd name="connsiteX0" fmla="*/ 0 w 4544007"/>
                  <a:gd name="connsiteY0" fmla="*/ 1445472 h 1445472"/>
                  <a:gd name="connsiteX1" fmla="*/ 566610 w 4544007"/>
                  <a:gd name="connsiteY1" fmla="*/ 106680 h 1445472"/>
                  <a:gd name="connsiteX2" fmla="*/ 1576393 w 4544007"/>
                  <a:gd name="connsiteY2" fmla="*/ 1200569 h 1445472"/>
                  <a:gd name="connsiteX3" fmla="*/ 2586308 w 4544007"/>
                  <a:gd name="connsiteY3" fmla="*/ 659 h 1445472"/>
                  <a:gd name="connsiteX4" fmla="*/ 4544007 w 4544007"/>
                  <a:gd name="connsiteY4" fmla="*/ 1244174 h 1445472"/>
                  <a:gd name="connsiteX0" fmla="*/ 0 w 4083974"/>
                  <a:gd name="connsiteY0" fmla="*/ 1445376 h 1457089"/>
                  <a:gd name="connsiteX1" fmla="*/ 566610 w 4083974"/>
                  <a:gd name="connsiteY1" fmla="*/ 106584 h 1457089"/>
                  <a:gd name="connsiteX2" fmla="*/ 1576393 w 4083974"/>
                  <a:gd name="connsiteY2" fmla="*/ 1200473 h 1457089"/>
                  <a:gd name="connsiteX3" fmla="*/ 2586308 w 4083974"/>
                  <a:gd name="connsiteY3" fmla="*/ 563 h 1457089"/>
                  <a:gd name="connsiteX4" fmla="*/ 4083974 w 4083974"/>
                  <a:gd name="connsiteY4" fmla="*/ 1457089 h 1457089"/>
                  <a:gd name="connsiteX0" fmla="*/ 0 w 4968651"/>
                  <a:gd name="connsiteY0" fmla="*/ 1247576 h 1457087"/>
                  <a:gd name="connsiteX1" fmla="*/ 1451287 w 4968651"/>
                  <a:gd name="connsiteY1" fmla="*/ 106582 h 1457087"/>
                  <a:gd name="connsiteX2" fmla="*/ 2461070 w 4968651"/>
                  <a:gd name="connsiteY2" fmla="*/ 1200471 h 1457087"/>
                  <a:gd name="connsiteX3" fmla="*/ 3470985 w 4968651"/>
                  <a:gd name="connsiteY3" fmla="*/ 561 h 1457087"/>
                  <a:gd name="connsiteX4" fmla="*/ 4968651 w 4968651"/>
                  <a:gd name="connsiteY4" fmla="*/ 1457087 h 1457087"/>
                  <a:gd name="connsiteX0" fmla="*/ 0 w 5464070"/>
                  <a:gd name="connsiteY0" fmla="*/ 1247674 h 1247674"/>
                  <a:gd name="connsiteX1" fmla="*/ 1451287 w 5464070"/>
                  <a:gd name="connsiteY1" fmla="*/ 106680 h 1247674"/>
                  <a:gd name="connsiteX2" fmla="*/ 2461070 w 5464070"/>
                  <a:gd name="connsiteY2" fmla="*/ 1200569 h 1247674"/>
                  <a:gd name="connsiteX3" fmla="*/ 3470985 w 5464070"/>
                  <a:gd name="connsiteY3" fmla="*/ 659 h 1247674"/>
                  <a:gd name="connsiteX4" fmla="*/ 5464070 w 5464070"/>
                  <a:gd name="connsiteY4" fmla="*/ 1244173 h 1247674"/>
                  <a:gd name="connsiteX0" fmla="*/ 0 w 5393297"/>
                  <a:gd name="connsiteY0" fmla="*/ 1232458 h 1244173"/>
                  <a:gd name="connsiteX1" fmla="*/ 1380514 w 5393297"/>
                  <a:gd name="connsiteY1" fmla="*/ 106680 h 1244173"/>
                  <a:gd name="connsiteX2" fmla="*/ 2390297 w 5393297"/>
                  <a:gd name="connsiteY2" fmla="*/ 1200569 h 1244173"/>
                  <a:gd name="connsiteX3" fmla="*/ 3400212 w 5393297"/>
                  <a:gd name="connsiteY3" fmla="*/ 659 h 1244173"/>
                  <a:gd name="connsiteX4" fmla="*/ 5393297 w 5393297"/>
                  <a:gd name="connsiteY4" fmla="*/ 1244173 h 1244173"/>
                  <a:gd name="connsiteX0" fmla="*/ 0 w 5393297"/>
                  <a:gd name="connsiteY0" fmla="*/ 1232458 h 1244173"/>
                  <a:gd name="connsiteX1" fmla="*/ 1380514 w 5393297"/>
                  <a:gd name="connsiteY1" fmla="*/ 106680 h 1244173"/>
                  <a:gd name="connsiteX2" fmla="*/ 2390297 w 5393297"/>
                  <a:gd name="connsiteY2" fmla="*/ 1200569 h 1244173"/>
                  <a:gd name="connsiteX3" fmla="*/ 3400212 w 5393297"/>
                  <a:gd name="connsiteY3" fmla="*/ 659 h 1244173"/>
                  <a:gd name="connsiteX4" fmla="*/ 5393297 w 5393297"/>
                  <a:gd name="connsiteY4" fmla="*/ 1244173 h 1244173"/>
                  <a:gd name="connsiteX0" fmla="*/ 0 w 6614152"/>
                  <a:gd name="connsiteY0" fmla="*/ 1232393 h 1381044"/>
                  <a:gd name="connsiteX1" fmla="*/ 1380514 w 6614152"/>
                  <a:gd name="connsiteY1" fmla="*/ 106615 h 1381044"/>
                  <a:gd name="connsiteX2" fmla="*/ 2390297 w 6614152"/>
                  <a:gd name="connsiteY2" fmla="*/ 1200504 h 1381044"/>
                  <a:gd name="connsiteX3" fmla="*/ 3400212 w 6614152"/>
                  <a:gd name="connsiteY3" fmla="*/ 594 h 1381044"/>
                  <a:gd name="connsiteX4" fmla="*/ 6614152 w 6614152"/>
                  <a:gd name="connsiteY4" fmla="*/ 1381044 h 1381044"/>
                  <a:gd name="connsiteX0" fmla="*/ 0 w 6614152"/>
                  <a:gd name="connsiteY0" fmla="*/ 1239697 h 1388348"/>
                  <a:gd name="connsiteX1" fmla="*/ 1380514 w 6614152"/>
                  <a:gd name="connsiteY1" fmla="*/ 113919 h 1388348"/>
                  <a:gd name="connsiteX2" fmla="*/ 2390297 w 6614152"/>
                  <a:gd name="connsiteY2" fmla="*/ 1207808 h 1388348"/>
                  <a:gd name="connsiteX3" fmla="*/ 3400212 w 6614152"/>
                  <a:gd name="connsiteY3" fmla="*/ 7898 h 1388348"/>
                  <a:gd name="connsiteX4" fmla="*/ 5039354 w 6614152"/>
                  <a:gd name="connsiteY4" fmla="*/ 721379 h 1388348"/>
                  <a:gd name="connsiteX5" fmla="*/ 6614152 w 6614152"/>
                  <a:gd name="connsiteY5" fmla="*/ 1388348 h 1388348"/>
                  <a:gd name="connsiteX0" fmla="*/ 0 w 6614152"/>
                  <a:gd name="connsiteY0" fmla="*/ 1235909 h 1384560"/>
                  <a:gd name="connsiteX1" fmla="*/ 1380514 w 6614152"/>
                  <a:gd name="connsiteY1" fmla="*/ 110131 h 1384560"/>
                  <a:gd name="connsiteX2" fmla="*/ 2390297 w 6614152"/>
                  <a:gd name="connsiteY2" fmla="*/ 1204020 h 1384560"/>
                  <a:gd name="connsiteX3" fmla="*/ 3400212 w 6614152"/>
                  <a:gd name="connsiteY3" fmla="*/ 4110 h 1384560"/>
                  <a:gd name="connsiteX4" fmla="*/ 4933192 w 6614152"/>
                  <a:gd name="connsiteY4" fmla="*/ 1295770 h 1384560"/>
                  <a:gd name="connsiteX5" fmla="*/ 6614152 w 6614152"/>
                  <a:gd name="connsiteY5" fmla="*/ 1384560 h 1384560"/>
                  <a:gd name="connsiteX0" fmla="*/ 0 w 6614152"/>
                  <a:gd name="connsiteY0" fmla="*/ 1235909 h 1384560"/>
                  <a:gd name="connsiteX1" fmla="*/ 1380514 w 6614152"/>
                  <a:gd name="connsiteY1" fmla="*/ 110131 h 1384560"/>
                  <a:gd name="connsiteX2" fmla="*/ 2390297 w 6614152"/>
                  <a:gd name="connsiteY2" fmla="*/ 1204020 h 1384560"/>
                  <a:gd name="connsiteX3" fmla="*/ 3400212 w 6614152"/>
                  <a:gd name="connsiteY3" fmla="*/ 4110 h 1384560"/>
                  <a:gd name="connsiteX4" fmla="*/ 4933192 w 6614152"/>
                  <a:gd name="connsiteY4" fmla="*/ 1295770 h 1384560"/>
                  <a:gd name="connsiteX5" fmla="*/ 6614152 w 6614152"/>
                  <a:gd name="connsiteY5" fmla="*/ 1384560 h 1384560"/>
                  <a:gd name="connsiteX0" fmla="*/ 0 w 6401830"/>
                  <a:gd name="connsiteY0" fmla="*/ 1388754 h 1448615"/>
                  <a:gd name="connsiteX1" fmla="*/ 1380514 w 6401830"/>
                  <a:gd name="connsiteY1" fmla="*/ 262976 h 1448615"/>
                  <a:gd name="connsiteX2" fmla="*/ 2390297 w 6401830"/>
                  <a:gd name="connsiteY2" fmla="*/ 1356865 h 1448615"/>
                  <a:gd name="connsiteX3" fmla="*/ 3400212 w 6401830"/>
                  <a:gd name="connsiteY3" fmla="*/ 156955 h 1448615"/>
                  <a:gd name="connsiteX4" fmla="*/ 4933192 w 6401830"/>
                  <a:gd name="connsiteY4" fmla="*/ 1448615 h 1448615"/>
                  <a:gd name="connsiteX5" fmla="*/ 6401830 w 6401830"/>
                  <a:gd name="connsiteY5" fmla="*/ 670 h 1448615"/>
                  <a:gd name="connsiteX0" fmla="*/ 0 w 6401830"/>
                  <a:gd name="connsiteY0" fmla="*/ 1388568 h 1448429"/>
                  <a:gd name="connsiteX1" fmla="*/ 1380514 w 6401830"/>
                  <a:gd name="connsiteY1" fmla="*/ 262790 h 1448429"/>
                  <a:gd name="connsiteX2" fmla="*/ 2390297 w 6401830"/>
                  <a:gd name="connsiteY2" fmla="*/ 1356679 h 1448429"/>
                  <a:gd name="connsiteX3" fmla="*/ 3400212 w 6401830"/>
                  <a:gd name="connsiteY3" fmla="*/ 156769 h 1448429"/>
                  <a:gd name="connsiteX4" fmla="*/ 4933192 w 6401830"/>
                  <a:gd name="connsiteY4" fmla="*/ 1448429 h 1448429"/>
                  <a:gd name="connsiteX5" fmla="*/ 6401830 w 6401830"/>
                  <a:gd name="connsiteY5" fmla="*/ 484 h 1448429"/>
                  <a:gd name="connsiteX0" fmla="*/ 0 w 6401830"/>
                  <a:gd name="connsiteY0" fmla="*/ 1388568 h 1448429"/>
                  <a:gd name="connsiteX1" fmla="*/ 1380514 w 6401830"/>
                  <a:gd name="connsiteY1" fmla="*/ 262790 h 1448429"/>
                  <a:gd name="connsiteX2" fmla="*/ 2390297 w 6401830"/>
                  <a:gd name="connsiteY2" fmla="*/ 1356679 h 1448429"/>
                  <a:gd name="connsiteX3" fmla="*/ 3400212 w 6401830"/>
                  <a:gd name="connsiteY3" fmla="*/ 156769 h 1448429"/>
                  <a:gd name="connsiteX4" fmla="*/ 4933192 w 6401830"/>
                  <a:gd name="connsiteY4" fmla="*/ 1448429 h 1448429"/>
                  <a:gd name="connsiteX5" fmla="*/ 6401830 w 6401830"/>
                  <a:gd name="connsiteY5" fmla="*/ 484 h 1448429"/>
                  <a:gd name="connsiteX0" fmla="*/ 0 w 6543379"/>
                  <a:gd name="connsiteY0" fmla="*/ 1235536 h 1295397"/>
                  <a:gd name="connsiteX1" fmla="*/ 1380514 w 6543379"/>
                  <a:gd name="connsiteY1" fmla="*/ 109758 h 1295397"/>
                  <a:gd name="connsiteX2" fmla="*/ 2390297 w 6543379"/>
                  <a:gd name="connsiteY2" fmla="*/ 1203647 h 1295397"/>
                  <a:gd name="connsiteX3" fmla="*/ 3400212 w 6543379"/>
                  <a:gd name="connsiteY3" fmla="*/ 3737 h 1295397"/>
                  <a:gd name="connsiteX4" fmla="*/ 4933192 w 6543379"/>
                  <a:gd name="connsiteY4" fmla="*/ 1295397 h 1295397"/>
                  <a:gd name="connsiteX5" fmla="*/ 6543379 w 6543379"/>
                  <a:gd name="connsiteY5" fmla="*/ 30036 h 1295397"/>
                  <a:gd name="connsiteX0" fmla="*/ 0 w 6543379"/>
                  <a:gd name="connsiteY0" fmla="*/ 1235534 h 1295395"/>
                  <a:gd name="connsiteX1" fmla="*/ 1380514 w 6543379"/>
                  <a:gd name="connsiteY1" fmla="*/ 109756 h 1295395"/>
                  <a:gd name="connsiteX2" fmla="*/ 2549539 w 6543379"/>
                  <a:gd name="connsiteY2" fmla="*/ 808050 h 1295395"/>
                  <a:gd name="connsiteX3" fmla="*/ 3400212 w 6543379"/>
                  <a:gd name="connsiteY3" fmla="*/ 3735 h 1295395"/>
                  <a:gd name="connsiteX4" fmla="*/ 4933192 w 6543379"/>
                  <a:gd name="connsiteY4" fmla="*/ 1295395 h 1295395"/>
                  <a:gd name="connsiteX5" fmla="*/ 6543379 w 6543379"/>
                  <a:gd name="connsiteY5" fmla="*/ 30034 h 1295395"/>
                  <a:gd name="connsiteX0" fmla="*/ 0 w 7283896"/>
                  <a:gd name="connsiteY0" fmla="*/ 1236377 h 1236378"/>
                  <a:gd name="connsiteX1" fmla="*/ 1380514 w 7283896"/>
                  <a:gd name="connsiteY1" fmla="*/ 110599 h 1236378"/>
                  <a:gd name="connsiteX2" fmla="*/ 2549539 w 7283896"/>
                  <a:gd name="connsiteY2" fmla="*/ 808893 h 1236378"/>
                  <a:gd name="connsiteX3" fmla="*/ 3400212 w 7283896"/>
                  <a:gd name="connsiteY3" fmla="*/ 4578 h 1236378"/>
                  <a:gd name="connsiteX4" fmla="*/ 7074113 w 7283896"/>
                  <a:gd name="connsiteY4" fmla="*/ 1052795 h 1236378"/>
                  <a:gd name="connsiteX5" fmla="*/ 6543379 w 7283896"/>
                  <a:gd name="connsiteY5" fmla="*/ 30877 h 1236378"/>
                  <a:gd name="connsiteX0" fmla="*/ 0 w 11373721"/>
                  <a:gd name="connsiteY0" fmla="*/ 1236377 h 1278523"/>
                  <a:gd name="connsiteX1" fmla="*/ 1380514 w 11373721"/>
                  <a:gd name="connsiteY1" fmla="*/ 110599 h 1278523"/>
                  <a:gd name="connsiteX2" fmla="*/ 2549539 w 11373721"/>
                  <a:gd name="connsiteY2" fmla="*/ 808893 h 1278523"/>
                  <a:gd name="connsiteX3" fmla="*/ 3400212 w 11373721"/>
                  <a:gd name="connsiteY3" fmla="*/ 4578 h 1278523"/>
                  <a:gd name="connsiteX4" fmla="*/ 7074113 w 11373721"/>
                  <a:gd name="connsiteY4" fmla="*/ 1052795 h 1278523"/>
                  <a:gd name="connsiteX5" fmla="*/ 11373721 w 11373721"/>
                  <a:gd name="connsiteY5" fmla="*/ 1278523 h 1278523"/>
                  <a:gd name="connsiteX0" fmla="*/ 0 w 11373721"/>
                  <a:gd name="connsiteY0" fmla="*/ 1236801 h 1278947"/>
                  <a:gd name="connsiteX1" fmla="*/ 1380514 w 11373721"/>
                  <a:gd name="connsiteY1" fmla="*/ 111023 h 1278947"/>
                  <a:gd name="connsiteX2" fmla="*/ 2549539 w 11373721"/>
                  <a:gd name="connsiteY2" fmla="*/ 809317 h 1278947"/>
                  <a:gd name="connsiteX3" fmla="*/ 3400212 w 11373721"/>
                  <a:gd name="connsiteY3" fmla="*/ 5002 h 1278947"/>
                  <a:gd name="connsiteX4" fmla="*/ 7021032 w 11373721"/>
                  <a:gd name="connsiteY4" fmla="*/ 961929 h 1278947"/>
                  <a:gd name="connsiteX5" fmla="*/ 11373721 w 11373721"/>
                  <a:gd name="connsiteY5" fmla="*/ 1278947 h 1278947"/>
                  <a:gd name="connsiteX0" fmla="*/ 0 w 11373721"/>
                  <a:gd name="connsiteY0" fmla="*/ 2071469 h 2113615"/>
                  <a:gd name="connsiteX1" fmla="*/ 1221272 w 11373721"/>
                  <a:gd name="connsiteY1" fmla="*/ 2348 h 2113615"/>
                  <a:gd name="connsiteX2" fmla="*/ 2549539 w 11373721"/>
                  <a:gd name="connsiteY2" fmla="*/ 1643985 h 2113615"/>
                  <a:gd name="connsiteX3" fmla="*/ 3400212 w 11373721"/>
                  <a:gd name="connsiteY3" fmla="*/ 839670 h 2113615"/>
                  <a:gd name="connsiteX4" fmla="*/ 7021032 w 11373721"/>
                  <a:gd name="connsiteY4" fmla="*/ 1796597 h 2113615"/>
                  <a:gd name="connsiteX5" fmla="*/ 11373721 w 11373721"/>
                  <a:gd name="connsiteY5" fmla="*/ 2113615 h 2113615"/>
                  <a:gd name="connsiteX0" fmla="*/ 0 w 11373721"/>
                  <a:gd name="connsiteY0" fmla="*/ 2069586 h 2111732"/>
                  <a:gd name="connsiteX1" fmla="*/ 1221272 w 11373721"/>
                  <a:gd name="connsiteY1" fmla="*/ 465 h 2111732"/>
                  <a:gd name="connsiteX2" fmla="*/ 2195668 w 11373721"/>
                  <a:gd name="connsiteY2" fmla="*/ 1870330 h 2111732"/>
                  <a:gd name="connsiteX3" fmla="*/ 3400212 w 11373721"/>
                  <a:gd name="connsiteY3" fmla="*/ 837787 h 2111732"/>
                  <a:gd name="connsiteX4" fmla="*/ 7021032 w 11373721"/>
                  <a:gd name="connsiteY4" fmla="*/ 1794714 h 2111732"/>
                  <a:gd name="connsiteX5" fmla="*/ 11373721 w 11373721"/>
                  <a:gd name="connsiteY5" fmla="*/ 2111732 h 2111732"/>
                  <a:gd name="connsiteX0" fmla="*/ 0 w 11373721"/>
                  <a:gd name="connsiteY0" fmla="*/ 2069599 h 2111745"/>
                  <a:gd name="connsiteX1" fmla="*/ 1221272 w 11373721"/>
                  <a:gd name="connsiteY1" fmla="*/ 478 h 2111745"/>
                  <a:gd name="connsiteX2" fmla="*/ 2195668 w 11373721"/>
                  <a:gd name="connsiteY2" fmla="*/ 1870343 h 2111745"/>
                  <a:gd name="connsiteX3" fmla="*/ 3081728 w 11373721"/>
                  <a:gd name="connsiteY3" fmla="*/ 1187750 h 2111745"/>
                  <a:gd name="connsiteX4" fmla="*/ 7021032 w 11373721"/>
                  <a:gd name="connsiteY4" fmla="*/ 1794727 h 2111745"/>
                  <a:gd name="connsiteX5" fmla="*/ 11373721 w 11373721"/>
                  <a:gd name="connsiteY5" fmla="*/ 2111745 h 2111745"/>
                  <a:gd name="connsiteX0" fmla="*/ 0 w 11373721"/>
                  <a:gd name="connsiteY0" fmla="*/ 2069599 h 2111745"/>
                  <a:gd name="connsiteX1" fmla="*/ 1221272 w 11373721"/>
                  <a:gd name="connsiteY1" fmla="*/ 478 h 2111745"/>
                  <a:gd name="connsiteX2" fmla="*/ 2195668 w 11373721"/>
                  <a:gd name="connsiteY2" fmla="*/ 1870343 h 2111745"/>
                  <a:gd name="connsiteX3" fmla="*/ 3081728 w 11373721"/>
                  <a:gd name="connsiteY3" fmla="*/ 1187750 h 2111745"/>
                  <a:gd name="connsiteX4" fmla="*/ 11373721 w 11373721"/>
                  <a:gd name="connsiteY4" fmla="*/ 2111745 h 2111745"/>
                  <a:gd name="connsiteX0" fmla="*/ 0 w 11373721"/>
                  <a:gd name="connsiteY0" fmla="*/ 2069555 h 2111701"/>
                  <a:gd name="connsiteX1" fmla="*/ 1221272 w 11373721"/>
                  <a:gd name="connsiteY1" fmla="*/ 434 h 2111701"/>
                  <a:gd name="connsiteX2" fmla="*/ 2195668 w 11373721"/>
                  <a:gd name="connsiteY2" fmla="*/ 1870299 h 2111701"/>
                  <a:gd name="connsiteX3" fmla="*/ 3081728 w 11373721"/>
                  <a:gd name="connsiteY3" fmla="*/ 1187706 h 2111701"/>
                  <a:gd name="connsiteX4" fmla="*/ 11373721 w 11373721"/>
                  <a:gd name="connsiteY4" fmla="*/ 2111701 h 2111701"/>
                  <a:gd name="connsiteX0" fmla="*/ 0 w 11373721"/>
                  <a:gd name="connsiteY0" fmla="*/ 2069682 h 2111828"/>
                  <a:gd name="connsiteX1" fmla="*/ 1221272 w 11373721"/>
                  <a:gd name="connsiteY1" fmla="*/ 561 h 2111828"/>
                  <a:gd name="connsiteX2" fmla="*/ 2195668 w 11373721"/>
                  <a:gd name="connsiteY2" fmla="*/ 1870426 h 2111828"/>
                  <a:gd name="connsiteX3" fmla="*/ 3081728 w 11373721"/>
                  <a:gd name="connsiteY3" fmla="*/ 1187833 h 2111828"/>
                  <a:gd name="connsiteX4" fmla="*/ 11373721 w 11373721"/>
                  <a:gd name="connsiteY4" fmla="*/ 2111828 h 2111828"/>
                  <a:gd name="connsiteX0" fmla="*/ 0 w 11373721"/>
                  <a:gd name="connsiteY0" fmla="*/ 2069636 h 2111782"/>
                  <a:gd name="connsiteX1" fmla="*/ 1221272 w 11373721"/>
                  <a:gd name="connsiteY1" fmla="*/ 515 h 2111782"/>
                  <a:gd name="connsiteX2" fmla="*/ 2195668 w 11373721"/>
                  <a:gd name="connsiteY2" fmla="*/ 1870380 h 2111782"/>
                  <a:gd name="connsiteX3" fmla="*/ 3081728 w 11373721"/>
                  <a:gd name="connsiteY3" fmla="*/ 1187787 h 2111782"/>
                  <a:gd name="connsiteX4" fmla="*/ 11373721 w 11373721"/>
                  <a:gd name="connsiteY4" fmla="*/ 2111782 h 2111782"/>
                  <a:gd name="connsiteX0" fmla="*/ 0 w 11373721"/>
                  <a:gd name="connsiteY0" fmla="*/ 2069636 h 2111782"/>
                  <a:gd name="connsiteX1" fmla="*/ 1221272 w 11373721"/>
                  <a:gd name="connsiteY1" fmla="*/ 515 h 2111782"/>
                  <a:gd name="connsiteX2" fmla="*/ 2195668 w 11373721"/>
                  <a:gd name="connsiteY2" fmla="*/ 1870380 h 2111782"/>
                  <a:gd name="connsiteX3" fmla="*/ 3081728 w 11373721"/>
                  <a:gd name="connsiteY3" fmla="*/ 1187787 h 2111782"/>
                  <a:gd name="connsiteX4" fmla="*/ 11373721 w 11373721"/>
                  <a:gd name="connsiteY4" fmla="*/ 2111782 h 2111782"/>
                  <a:gd name="connsiteX0" fmla="*/ 0 w 11373721"/>
                  <a:gd name="connsiteY0" fmla="*/ 2069636 h 2111782"/>
                  <a:gd name="connsiteX1" fmla="*/ 1221272 w 11373721"/>
                  <a:gd name="connsiteY1" fmla="*/ 515 h 2111782"/>
                  <a:gd name="connsiteX2" fmla="*/ 2195668 w 11373721"/>
                  <a:gd name="connsiteY2" fmla="*/ 1870380 h 2111782"/>
                  <a:gd name="connsiteX3" fmla="*/ 3081728 w 11373721"/>
                  <a:gd name="connsiteY3" fmla="*/ 1187787 h 2111782"/>
                  <a:gd name="connsiteX4" fmla="*/ 11373721 w 11373721"/>
                  <a:gd name="connsiteY4" fmla="*/ 2111782 h 2111782"/>
                  <a:gd name="connsiteX0" fmla="*/ 0 w 11373721"/>
                  <a:gd name="connsiteY0" fmla="*/ 2069636 h 2111782"/>
                  <a:gd name="connsiteX1" fmla="*/ 1221272 w 11373721"/>
                  <a:gd name="connsiteY1" fmla="*/ 515 h 2111782"/>
                  <a:gd name="connsiteX2" fmla="*/ 2195668 w 11373721"/>
                  <a:gd name="connsiteY2" fmla="*/ 1870380 h 2111782"/>
                  <a:gd name="connsiteX3" fmla="*/ 4479518 w 11373721"/>
                  <a:gd name="connsiteY3" fmla="*/ 1492091 h 2111782"/>
                  <a:gd name="connsiteX4" fmla="*/ 11373721 w 11373721"/>
                  <a:gd name="connsiteY4" fmla="*/ 2111782 h 2111782"/>
                  <a:gd name="connsiteX0" fmla="*/ 0 w 11373721"/>
                  <a:gd name="connsiteY0" fmla="*/ 2069636 h 2111782"/>
                  <a:gd name="connsiteX1" fmla="*/ 1221272 w 11373721"/>
                  <a:gd name="connsiteY1" fmla="*/ 515 h 2111782"/>
                  <a:gd name="connsiteX2" fmla="*/ 2248749 w 11373721"/>
                  <a:gd name="connsiteY2" fmla="*/ 1870380 h 2111782"/>
                  <a:gd name="connsiteX3" fmla="*/ 4479518 w 11373721"/>
                  <a:gd name="connsiteY3" fmla="*/ 1492091 h 2111782"/>
                  <a:gd name="connsiteX4" fmla="*/ 11373721 w 11373721"/>
                  <a:gd name="connsiteY4" fmla="*/ 2111782 h 2111782"/>
                  <a:gd name="connsiteX0" fmla="*/ 0 w 11373721"/>
                  <a:gd name="connsiteY0" fmla="*/ 2069636 h 2111782"/>
                  <a:gd name="connsiteX1" fmla="*/ 1221272 w 11373721"/>
                  <a:gd name="connsiteY1" fmla="*/ 515 h 2111782"/>
                  <a:gd name="connsiteX2" fmla="*/ 2248749 w 11373721"/>
                  <a:gd name="connsiteY2" fmla="*/ 1870380 h 2111782"/>
                  <a:gd name="connsiteX3" fmla="*/ 4479518 w 11373721"/>
                  <a:gd name="connsiteY3" fmla="*/ 1492091 h 2111782"/>
                  <a:gd name="connsiteX4" fmla="*/ 11373721 w 11373721"/>
                  <a:gd name="connsiteY4" fmla="*/ 2111782 h 2111782"/>
                  <a:gd name="connsiteX0" fmla="*/ 0 w 11373721"/>
                  <a:gd name="connsiteY0" fmla="*/ 2069636 h 2111782"/>
                  <a:gd name="connsiteX1" fmla="*/ 1221272 w 11373721"/>
                  <a:gd name="connsiteY1" fmla="*/ 515 h 2111782"/>
                  <a:gd name="connsiteX2" fmla="*/ 2248749 w 11373721"/>
                  <a:gd name="connsiteY2" fmla="*/ 1870380 h 2111782"/>
                  <a:gd name="connsiteX3" fmla="*/ 4479518 w 11373721"/>
                  <a:gd name="connsiteY3" fmla="*/ 1492091 h 2111782"/>
                  <a:gd name="connsiteX4" fmla="*/ 11373721 w 11373721"/>
                  <a:gd name="connsiteY4" fmla="*/ 2111782 h 2111782"/>
                  <a:gd name="connsiteX0" fmla="*/ 0 w 11373721"/>
                  <a:gd name="connsiteY0" fmla="*/ 2069545 h 2111691"/>
                  <a:gd name="connsiteX1" fmla="*/ 1221272 w 11373721"/>
                  <a:gd name="connsiteY1" fmla="*/ 424 h 2111691"/>
                  <a:gd name="connsiteX2" fmla="*/ 2248749 w 11373721"/>
                  <a:gd name="connsiteY2" fmla="*/ 1870289 h 2111691"/>
                  <a:gd name="connsiteX3" fmla="*/ 4479518 w 11373721"/>
                  <a:gd name="connsiteY3" fmla="*/ 1492000 h 2111691"/>
                  <a:gd name="connsiteX4" fmla="*/ 11373721 w 11373721"/>
                  <a:gd name="connsiteY4" fmla="*/ 2111691 h 2111691"/>
                  <a:gd name="connsiteX0" fmla="*/ 0 w 11373721"/>
                  <a:gd name="connsiteY0" fmla="*/ 2069543 h 2111689"/>
                  <a:gd name="connsiteX1" fmla="*/ 1221272 w 11373721"/>
                  <a:gd name="connsiteY1" fmla="*/ 422 h 2111689"/>
                  <a:gd name="connsiteX2" fmla="*/ 2248749 w 11373721"/>
                  <a:gd name="connsiteY2" fmla="*/ 1870287 h 2111689"/>
                  <a:gd name="connsiteX3" fmla="*/ 4479518 w 11373721"/>
                  <a:gd name="connsiteY3" fmla="*/ 1491998 h 2111689"/>
                  <a:gd name="connsiteX4" fmla="*/ 11373721 w 11373721"/>
                  <a:gd name="connsiteY4" fmla="*/ 2111689 h 2111689"/>
                  <a:gd name="connsiteX0" fmla="*/ 0 w 6897252"/>
                  <a:gd name="connsiteY0" fmla="*/ 2069543 h 2069543"/>
                  <a:gd name="connsiteX1" fmla="*/ 1221272 w 6897252"/>
                  <a:gd name="connsiteY1" fmla="*/ 422 h 2069543"/>
                  <a:gd name="connsiteX2" fmla="*/ 2248749 w 6897252"/>
                  <a:gd name="connsiteY2" fmla="*/ 1870287 h 2069543"/>
                  <a:gd name="connsiteX3" fmla="*/ 4479518 w 6897252"/>
                  <a:gd name="connsiteY3" fmla="*/ 1491998 h 2069543"/>
                  <a:gd name="connsiteX4" fmla="*/ 6897252 w 6897252"/>
                  <a:gd name="connsiteY4" fmla="*/ 1761739 h 2069543"/>
                  <a:gd name="connsiteX0" fmla="*/ 0 w 5623314"/>
                  <a:gd name="connsiteY0" fmla="*/ 2069543 h 2069543"/>
                  <a:gd name="connsiteX1" fmla="*/ 1221272 w 5623314"/>
                  <a:gd name="connsiteY1" fmla="*/ 422 h 2069543"/>
                  <a:gd name="connsiteX2" fmla="*/ 2248749 w 5623314"/>
                  <a:gd name="connsiteY2" fmla="*/ 1870287 h 2069543"/>
                  <a:gd name="connsiteX3" fmla="*/ 4479518 w 5623314"/>
                  <a:gd name="connsiteY3" fmla="*/ 1491998 h 2069543"/>
                  <a:gd name="connsiteX4" fmla="*/ 5623314 w 5623314"/>
                  <a:gd name="connsiteY4" fmla="*/ 1624804 h 2069543"/>
                  <a:gd name="connsiteX0" fmla="*/ 0 w 5623314"/>
                  <a:gd name="connsiteY0" fmla="*/ 2069543 h 2069543"/>
                  <a:gd name="connsiteX1" fmla="*/ 1221272 w 5623314"/>
                  <a:gd name="connsiteY1" fmla="*/ 422 h 2069543"/>
                  <a:gd name="connsiteX2" fmla="*/ 2248749 w 5623314"/>
                  <a:gd name="connsiteY2" fmla="*/ 1870287 h 2069543"/>
                  <a:gd name="connsiteX3" fmla="*/ 3984099 w 5623314"/>
                  <a:gd name="connsiteY3" fmla="*/ 1552860 h 2069543"/>
                  <a:gd name="connsiteX4" fmla="*/ 5623314 w 5623314"/>
                  <a:gd name="connsiteY4" fmla="*/ 1624804 h 2069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23314" h="2069543">
                    <a:moveTo>
                      <a:pt x="0" y="2069543"/>
                    </a:moveTo>
                    <a:cubicBezTo>
                      <a:pt x="1049119" y="1797575"/>
                      <a:pt x="846481" y="33631"/>
                      <a:pt x="1221272" y="422"/>
                    </a:cubicBezTo>
                    <a:cubicBezTo>
                      <a:pt x="1596064" y="-32787"/>
                      <a:pt x="1514029" y="1900636"/>
                      <a:pt x="2248749" y="1870287"/>
                    </a:cubicBezTo>
                    <a:cubicBezTo>
                      <a:pt x="3213486" y="1733431"/>
                      <a:pt x="2454424" y="1512626"/>
                      <a:pt x="3984099" y="1552860"/>
                    </a:cubicBezTo>
                    <a:lnTo>
                      <a:pt x="5623314" y="1624804"/>
                    </a:lnTo>
                  </a:path>
                </a:pathLst>
              </a:custGeom>
              <a:noFill/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857A4476-6B92-41FB-A32B-17D891A54F99}"/>
                      </a:ext>
                    </a:extLst>
                  </p:cNvPr>
                  <p:cNvSpPr txBox="1"/>
                  <p:nvPr/>
                </p:nvSpPr>
                <p:spPr>
                  <a:xfrm>
                    <a:off x="2587333" y="4582176"/>
                    <a:ext cx="538422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857A4476-6B92-41FB-A32B-17D891A54F9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87333" y="4582176"/>
                    <a:ext cx="538422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001F30E7-6B56-4703-8D17-140453B82468}"/>
                </a:ext>
              </a:extLst>
            </p:cNvPr>
            <p:cNvSpPr/>
            <p:nvPr/>
          </p:nvSpPr>
          <p:spPr bwMode="auto">
            <a:xfrm>
              <a:off x="6932180" y="1335062"/>
              <a:ext cx="676418" cy="256209"/>
            </a:xfrm>
            <a:prstGeom prst="rightArrow">
              <a:avLst/>
            </a:prstGeom>
            <a:solidFill>
              <a:srgbClr val="003D7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SG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itchFamily="2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A75B8D0-ACD7-4ECB-A987-8B5DDF3BDC8F}"/>
                </a:ext>
              </a:extLst>
            </p:cNvPr>
            <p:cNvSpPr txBox="1"/>
            <p:nvPr/>
          </p:nvSpPr>
          <p:spPr>
            <a:xfrm>
              <a:off x="3676656" y="501438"/>
              <a:ext cx="15632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Historical Data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DF7F980-276B-48EE-8BBB-076F49C86187}"/>
                </a:ext>
              </a:extLst>
            </p:cNvPr>
            <p:cNvSpPr txBox="1"/>
            <p:nvPr/>
          </p:nvSpPr>
          <p:spPr>
            <a:xfrm>
              <a:off x="9333301" y="501438"/>
              <a:ext cx="114486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Prediction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4BE40331-0AC5-40CF-9637-A056A0D09CC6}"/>
                </a:ext>
              </a:extLst>
            </p:cNvPr>
            <p:cNvGrpSpPr/>
            <p:nvPr/>
          </p:nvGrpSpPr>
          <p:grpSpPr>
            <a:xfrm>
              <a:off x="2668557" y="849420"/>
              <a:ext cx="3749384" cy="1227493"/>
              <a:chOff x="2575249" y="522946"/>
              <a:chExt cx="3749384" cy="1227493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AB8E609-EF08-42F9-A606-02679AF9353B}"/>
                  </a:ext>
                </a:extLst>
              </p:cNvPr>
              <p:cNvGrpSpPr/>
              <p:nvPr/>
            </p:nvGrpSpPr>
            <p:grpSpPr>
              <a:xfrm>
                <a:off x="2575249" y="522946"/>
                <a:ext cx="3749384" cy="1216152"/>
                <a:chOff x="2173016" y="3513020"/>
                <a:chExt cx="1837944" cy="1216152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84F1347-8147-46B6-B759-D5E27413B154}"/>
                    </a:ext>
                  </a:extLst>
                </p:cNvPr>
                <p:cNvSpPr/>
                <p:nvPr/>
              </p:nvSpPr>
              <p:spPr>
                <a:xfrm>
                  <a:off x="2173016" y="3513020"/>
                  <a:ext cx="1837944" cy="121615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  <a:alpha val="54000"/>
                  </a:schemeClr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BF5D8456-1EAB-40CC-BF82-0F22FFE7D61C}"/>
                    </a:ext>
                  </a:extLst>
                </p:cNvPr>
                <p:cNvSpPr/>
                <p:nvPr/>
              </p:nvSpPr>
              <p:spPr>
                <a:xfrm>
                  <a:off x="2305676" y="3817849"/>
                  <a:ext cx="1174644" cy="699951"/>
                </a:xfrm>
                <a:custGeom>
                  <a:avLst/>
                  <a:gdLst>
                    <a:gd name="connsiteX0" fmla="*/ 0 w 4394718"/>
                    <a:gd name="connsiteY0" fmla="*/ 1193885 h 1193885"/>
                    <a:gd name="connsiteX1" fmla="*/ 634482 w 4394718"/>
                    <a:gd name="connsiteY1" fmla="*/ 8897 h 1193885"/>
                    <a:gd name="connsiteX2" fmla="*/ 1408923 w 4394718"/>
                    <a:gd name="connsiteY2" fmla="*/ 634048 h 1193885"/>
                    <a:gd name="connsiteX3" fmla="*/ 2472612 w 4394718"/>
                    <a:gd name="connsiteY3" fmla="*/ 298146 h 1193885"/>
                    <a:gd name="connsiteX4" fmla="*/ 4394718 w 4394718"/>
                    <a:gd name="connsiteY4" fmla="*/ 438105 h 1193885"/>
                    <a:gd name="connsiteX0" fmla="*/ 0 w 4394718"/>
                    <a:gd name="connsiteY0" fmla="*/ 902807 h 902807"/>
                    <a:gd name="connsiteX1" fmla="*/ 690465 w 4394718"/>
                    <a:gd name="connsiteY1" fmla="*/ 157408 h 902807"/>
                    <a:gd name="connsiteX2" fmla="*/ 1408923 w 4394718"/>
                    <a:gd name="connsiteY2" fmla="*/ 342970 h 902807"/>
                    <a:gd name="connsiteX3" fmla="*/ 2472612 w 4394718"/>
                    <a:gd name="connsiteY3" fmla="*/ 7068 h 902807"/>
                    <a:gd name="connsiteX4" fmla="*/ 4394718 w 4394718"/>
                    <a:gd name="connsiteY4" fmla="*/ 147027 h 902807"/>
                    <a:gd name="connsiteX0" fmla="*/ 0 w 4394718"/>
                    <a:gd name="connsiteY0" fmla="*/ 902807 h 902807"/>
                    <a:gd name="connsiteX1" fmla="*/ 690465 w 4394718"/>
                    <a:gd name="connsiteY1" fmla="*/ 157408 h 902807"/>
                    <a:gd name="connsiteX2" fmla="*/ 2761861 w 4394718"/>
                    <a:gd name="connsiteY2" fmla="*/ 642690 h 902807"/>
                    <a:gd name="connsiteX3" fmla="*/ 2472612 w 4394718"/>
                    <a:gd name="connsiteY3" fmla="*/ 7068 h 902807"/>
                    <a:gd name="connsiteX4" fmla="*/ 4394718 w 4394718"/>
                    <a:gd name="connsiteY4" fmla="*/ 147027 h 902807"/>
                    <a:gd name="connsiteX0" fmla="*/ 0 w 4394718"/>
                    <a:gd name="connsiteY0" fmla="*/ 1142767 h 1142767"/>
                    <a:gd name="connsiteX1" fmla="*/ 690465 w 4394718"/>
                    <a:gd name="connsiteY1" fmla="*/ 397368 h 1142767"/>
                    <a:gd name="connsiteX2" fmla="*/ 2761861 w 4394718"/>
                    <a:gd name="connsiteY2" fmla="*/ 882650 h 1142767"/>
                    <a:gd name="connsiteX3" fmla="*/ 3470987 w 4394718"/>
                    <a:gd name="connsiteY3" fmla="*/ 2257 h 1142767"/>
                    <a:gd name="connsiteX4" fmla="*/ 4394718 w 4394718"/>
                    <a:gd name="connsiteY4" fmla="*/ 386987 h 1142767"/>
                    <a:gd name="connsiteX0" fmla="*/ 0 w 4544007"/>
                    <a:gd name="connsiteY0" fmla="*/ 1141392 h 1141392"/>
                    <a:gd name="connsiteX1" fmla="*/ 690465 w 4544007"/>
                    <a:gd name="connsiteY1" fmla="*/ 395993 h 1141392"/>
                    <a:gd name="connsiteX2" fmla="*/ 2761861 w 4544007"/>
                    <a:gd name="connsiteY2" fmla="*/ 881275 h 1141392"/>
                    <a:gd name="connsiteX3" fmla="*/ 3470987 w 4544007"/>
                    <a:gd name="connsiteY3" fmla="*/ 882 h 1141392"/>
                    <a:gd name="connsiteX4" fmla="*/ 4544007 w 4544007"/>
                    <a:gd name="connsiteY4" fmla="*/ 940094 h 1141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44007" h="1141392">
                      <a:moveTo>
                        <a:pt x="0" y="1141392"/>
                      </a:moveTo>
                      <a:cubicBezTo>
                        <a:pt x="199830" y="595551"/>
                        <a:pt x="230155" y="439346"/>
                        <a:pt x="690465" y="395993"/>
                      </a:cubicBezTo>
                      <a:cubicBezTo>
                        <a:pt x="1150775" y="352640"/>
                        <a:pt x="2298441" y="947127"/>
                        <a:pt x="2761861" y="881275"/>
                      </a:cubicBezTo>
                      <a:cubicBezTo>
                        <a:pt x="3225281" y="815423"/>
                        <a:pt x="2973355" y="33539"/>
                        <a:pt x="3470987" y="882"/>
                      </a:cubicBezTo>
                      <a:cubicBezTo>
                        <a:pt x="3968619" y="-31775"/>
                        <a:pt x="3831770" y="853786"/>
                        <a:pt x="4544007" y="940094"/>
                      </a:cubicBezTo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EB6E1962-6CE4-4612-8EB6-9E1880334A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42134" y="522946"/>
                <a:ext cx="0" cy="1216152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FBECDA0-328A-4CF6-8C53-7E4DB80955CD}"/>
                  </a:ext>
                </a:extLst>
              </p:cNvPr>
              <p:cNvSpPr txBox="1"/>
              <p:nvPr/>
            </p:nvSpPr>
            <p:spPr>
              <a:xfrm>
                <a:off x="4589921" y="1473440"/>
                <a:ext cx="71846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FF0000"/>
                    </a:solidFill>
                  </a:rPr>
                  <a:t>Present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CA4CDA4B-6666-4DED-8E13-AA1EA99D8937}"/>
                </a:ext>
              </a:extLst>
            </p:cNvPr>
            <p:cNvGrpSpPr/>
            <p:nvPr/>
          </p:nvGrpSpPr>
          <p:grpSpPr>
            <a:xfrm>
              <a:off x="8091163" y="839992"/>
              <a:ext cx="3749384" cy="1246348"/>
              <a:chOff x="7997857" y="504091"/>
              <a:chExt cx="3749384" cy="1246348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74ABA694-3006-4FEA-A8A0-D070624C17F3}"/>
                  </a:ext>
                </a:extLst>
              </p:cNvPr>
              <p:cNvGrpSpPr/>
              <p:nvPr/>
            </p:nvGrpSpPr>
            <p:grpSpPr>
              <a:xfrm>
                <a:off x="7997857" y="522946"/>
                <a:ext cx="3749384" cy="1216152"/>
                <a:chOff x="8329630" y="3513020"/>
                <a:chExt cx="1837944" cy="1216152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5104E746-4D31-47D1-A9F1-E8396C4B7BB8}"/>
                    </a:ext>
                  </a:extLst>
                </p:cNvPr>
                <p:cNvSpPr/>
                <p:nvPr/>
              </p:nvSpPr>
              <p:spPr>
                <a:xfrm>
                  <a:off x="8329630" y="3513020"/>
                  <a:ext cx="1837944" cy="1216152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  <a:alpha val="54000"/>
                  </a:schemeClr>
                </a:solidFill>
                <a:ln w="28575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52A9EA59-9F0B-4500-9DB7-51DE5AFE055A}"/>
                    </a:ext>
                  </a:extLst>
                </p:cNvPr>
                <p:cNvSpPr/>
                <p:nvPr/>
              </p:nvSpPr>
              <p:spPr>
                <a:xfrm>
                  <a:off x="8462290" y="3817841"/>
                  <a:ext cx="1193305" cy="699959"/>
                </a:xfrm>
                <a:custGeom>
                  <a:avLst/>
                  <a:gdLst>
                    <a:gd name="connsiteX0" fmla="*/ 0 w 4394718"/>
                    <a:gd name="connsiteY0" fmla="*/ 1193885 h 1193885"/>
                    <a:gd name="connsiteX1" fmla="*/ 634482 w 4394718"/>
                    <a:gd name="connsiteY1" fmla="*/ 8897 h 1193885"/>
                    <a:gd name="connsiteX2" fmla="*/ 1408923 w 4394718"/>
                    <a:gd name="connsiteY2" fmla="*/ 634048 h 1193885"/>
                    <a:gd name="connsiteX3" fmla="*/ 2472612 w 4394718"/>
                    <a:gd name="connsiteY3" fmla="*/ 298146 h 1193885"/>
                    <a:gd name="connsiteX4" fmla="*/ 4394718 w 4394718"/>
                    <a:gd name="connsiteY4" fmla="*/ 438105 h 1193885"/>
                    <a:gd name="connsiteX0" fmla="*/ 0 w 4394718"/>
                    <a:gd name="connsiteY0" fmla="*/ 902807 h 902807"/>
                    <a:gd name="connsiteX1" fmla="*/ 690465 w 4394718"/>
                    <a:gd name="connsiteY1" fmla="*/ 157408 h 902807"/>
                    <a:gd name="connsiteX2" fmla="*/ 1408923 w 4394718"/>
                    <a:gd name="connsiteY2" fmla="*/ 342970 h 902807"/>
                    <a:gd name="connsiteX3" fmla="*/ 2472612 w 4394718"/>
                    <a:gd name="connsiteY3" fmla="*/ 7068 h 902807"/>
                    <a:gd name="connsiteX4" fmla="*/ 4394718 w 4394718"/>
                    <a:gd name="connsiteY4" fmla="*/ 147027 h 902807"/>
                    <a:gd name="connsiteX0" fmla="*/ 0 w 4394718"/>
                    <a:gd name="connsiteY0" fmla="*/ 902807 h 902807"/>
                    <a:gd name="connsiteX1" fmla="*/ 690465 w 4394718"/>
                    <a:gd name="connsiteY1" fmla="*/ 157408 h 902807"/>
                    <a:gd name="connsiteX2" fmla="*/ 2761861 w 4394718"/>
                    <a:gd name="connsiteY2" fmla="*/ 642690 h 902807"/>
                    <a:gd name="connsiteX3" fmla="*/ 2472612 w 4394718"/>
                    <a:gd name="connsiteY3" fmla="*/ 7068 h 902807"/>
                    <a:gd name="connsiteX4" fmla="*/ 4394718 w 4394718"/>
                    <a:gd name="connsiteY4" fmla="*/ 147027 h 902807"/>
                    <a:gd name="connsiteX0" fmla="*/ 0 w 4394718"/>
                    <a:gd name="connsiteY0" fmla="*/ 1142767 h 1142767"/>
                    <a:gd name="connsiteX1" fmla="*/ 690465 w 4394718"/>
                    <a:gd name="connsiteY1" fmla="*/ 397368 h 1142767"/>
                    <a:gd name="connsiteX2" fmla="*/ 2761861 w 4394718"/>
                    <a:gd name="connsiteY2" fmla="*/ 882650 h 1142767"/>
                    <a:gd name="connsiteX3" fmla="*/ 3470987 w 4394718"/>
                    <a:gd name="connsiteY3" fmla="*/ 2257 h 1142767"/>
                    <a:gd name="connsiteX4" fmla="*/ 4394718 w 4394718"/>
                    <a:gd name="connsiteY4" fmla="*/ 386987 h 1142767"/>
                    <a:gd name="connsiteX0" fmla="*/ 0 w 4544007"/>
                    <a:gd name="connsiteY0" fmla="*/ 1141392 h 1141392"/>
                    <a:gd name="connsiteX1" fmla="*/ 690465 w 4544007"/>
                    <a:gd name="connsiteY1" fmla="*/ 395993 h 1141392"/>
                    <a:gd name="connsiteX2" fmla="*/ 2761861 w 4544007"/>
                    <a:gd name="connsiteY2" fmla="*/ 881275 h 1141392"/>
                    <a:gd name="connsiteX3" fmla="*/ 3470987 w 4544007"/>
                    <a:gd name="connsiteY3" fmla="*/ 882 h 1141392"/>
                    <a:gd name="connsiteX4" fmla="*/ 4544007 w 4544007"/>
                    <a:gd name="connsiteY4" fmla="*/ 940094 h 1141392"/>
                    <a:gd name="connsiteX0" fmla="*/ 0 w 4616195"/>
                    <a:gd name="connsiteY0" fmla="*/ 1141363 h 1141363"/>
                    <a:gd name="connsiteX1" fmla="*/ 690465 w 4616195"/>
                    <a:gd name="connsiteY1" fmla="*/ 395964 h 1141363"/>
                    <a:gd name="connsiteX2" fmla="*/ 2761861 w 4616195"/>
                    <a:gd name="connsiteY2" fmla="*/ 881246 h 1141363"/>
                    <a:gd name="connsiteX3" fmla="*/ 3470987 w 4616195"/>
                    <a:gd name="connsiteY3" fmla="*/ 853 h 1141363"/>
                    <a:gd name="connsiteX4" fmla="*/ 4616195 w 4616195"/>
                    <a:gd name="connsiteY4" fmla="*/ 970494 h 1141363"/>
                    <a:gd name="connsiteX0" fmla="*/ 0 w 4616195"/>
                    <a:gd name="connsiteY0" fmla="*/ 1141405 h 1141405"/>
                    <a:gd name="connsiteX1" fmla="*/ 690465 w 4616195"/>
                    <a:gd name="connsiteY1" fmla="*/ 396006 h 1141405"/>
                    <a:gd name="connsiteX2" fmla="*/ 2761861 w 4616195"/>
                    <a:gd name="connsiteY2" fmla="*/ 881288 h 1141405"/>
                    <a:gd name="connsiteX3" fmla="*/ 3470987 w 4616195"/>
                    <a:gd name="connsiteY3" fmla="*/ 895 h 1141405"/>
                    <a:gd name="connsiteX4" fmla="*/ 4616195 w 4616195"/>
                    <a:gd name="connsiteY4" fmla="*/ 970536 h 11414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16195" h="1141405">
                      <a:moveTo>
                        <a:pt x="0" y="1141405"/>
                      </a:moveTo>
                      <a:cubicBezTo>
                        <a:pt x="199830" y="595564"/>
                        <a:pt x="230155" y="439359"/>
                        <a:pt x="690465" y="396006"/>
                      </a:cubicBezTo>
                      <a:cubicBezTo>
                        <a:pt x="1150775" y="352653"/>
                        <a:pt x="2298441" y="947140"/>
                        <a:pt x="2761861" y="881288"/>
                      </a:cubicBezTo>
                      <a:cubicBezTo>
                        <a:pt x="3225281" y="815436"/>
                        <a:pt x="2973355" y="33552"/>
                        <a:pt x="3470987" y="895"/>
                      </a:cubicBezTo>
                      <a:cubicBezTo>
                        <a:pt x="3968619" y="-31762"/>
                        <a:pt x="4012243" y="838584"/>
                        <a:pt x="4616195" y="970536"/>
                      </a:cubicBezTo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CA8914A4-B690-4E86-A15A-39A147E3575E}"/>
                    </a:ext>
                  </a:extLst>
                </p:cNvPr>
                <p:cNvSpPr/>
                <p:nvPr/>
              </p:nvSpPr>
              <p:spPr>
                <a:xfrm>
                  <a:off x="9623474" y="3903413"/>
                  <a:ext cx="401217" cy="618976"/>
                </a:xfrm>
                <a:custGeom>
                  <a:avLst/>
                  <a:gdLst>
                    <a:gd name="connsiteX0" fmla="*/ 0 w 401217"/>
                    <a:gd name="connsiteY0" fmla="*/ 485192 h 618976"/>
                    <a:gd name="connsiteX1" fmla="*/ 279919 w 401217"/>
                    <a:gd name="connsiteY1" fmla="*/ 587829 h 618976"/>
                    <a:gd name="connsiteX2" fmla="*/ 401217 w 401217"/>
                    <a:gd name="connsiteY2" fmla="*/ 0 h 618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01217" h="618976">
                      <a:moveTo>
                        <a:pt x="0" y="485192"/>
                      </a:moveTo>
                      <a:cubicBezTo>
                        <a:pt x="106525" y="576943"/>
                        <a:pt x="213050" y="668694"/>
                        <a:pt x="279919" y="587829"/>
                      </a:cubicBezTo>
                      <a:cubicBezTo>
                        <a:pt x="346788" y="506964"/>
                        <a:pt x="374002" y="253482"/>
                        <a:pt x="401217" y="0"/>
                      </a:cubicBezTo>
                    </a:path>
                  </a:pathLst>
                </a:custGeom>
                <a:noFill/>
                <a:ln w="381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p:grp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F7E5DBAD-47B6-498C-BD90-8A9864D669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10731" y="534287"/>
                <a:ext cx="0" cy="1216152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B28C9CD-6A52-4406-82C2-17F8AB8F946A}"/>
                  </a:ext>
                </a:extLst>
              </p:cNvPr>
              <p:cNvSpPr txBox="1"/>
              <p:nvPr/>
            </p:nvSpPr>
            <p:spPr>
              <a:xfrm>
                <a:off x="10610731" y="504091"/>
                <a:ext cx="6286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rgbClr val="4A66AC"/>
                    </a:solidFill>
                  </a:rPr>
                  <a:t>Future</a:t>
                </a:r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FC9D3E1-65B0-4CA4-B967-026058749481}"/>
                </a:ext>
              </a:extLst>
            </p:cNvPr>
            <p:cNvSpPr txBox="1"/>
            <p:nvPr/>
          </p:nvSpPr>
          <p:spPr>
            <a:xfrm>
              <a:off x="204679" y="995831"/>
              <a:ext cx="2345757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Time-Series/Dynamics Prediction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F1BFE5E-6685-4443-BB76-F7E23F94568D}"/>
                </a:ext>
              </a:extLst>
            </p:cNvPr>
            <p:cNvSpPr txBox="1"/>
            <p:nvPr/>
          </p:nvSpPr>
          <p:spPr>
            <a:xfrm>
              <a:off x="204679" y="3173498"/>
              <a:ext cx="234575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Machine</a:t>
              </a:r>
            </a:p>
            <a:p>
              <a:pPr algn="ctr"/>
              <a:r>
                <a:rPr lang="en-US" b="1" dirty="0"/>
                <a:t>Translation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4D1773F-699D-46B4-842D-6AC480BC9A9F}"/>
                </a:ext>
              </a:extLst>
            </p:cNvPr>
            <p:cNvSpPr txBox="1"/>
            <p:nvPr/>
          </p:nvSpPr>
          <p:spPr>
            <a:xfrm>
              <a:off x="204679" y="5327798"/>
              <a:ext cx="234575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/>
                <a:t>Control Systems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2934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9ABB6D76-C704-459D-870F-D2871C87D397}"/>
              </a:ext>
            </a:extLst>
          </p:cNvPr>
          <p:cNvGrpSpPr/>
          <p:nvPr/>
        </p:nvGrpSpPr>
        <p:grpSpPr>
          <a:xfrm>
            <a:off x="178926" y="606490"/>
            <a:ext cx="11540323" cy="5645020"/>
            <a:chOff x="178926" y="606490"/>
            <a:chExt cx="11540323" cy="564502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C05AB0B-213B-4056-8687-E1DCBFD417F7}"/>
                </a:ext>
              </a:extLst>
            </p:cNvPr>
            <p:cNvGrpSpPr/>
            <p:nvPr/>
          </p:nvGrpSpPr>
          <p:grpSpPr>
            <a:xfrm>
              <a:off x="178926" y="606490"/>
              <a:ext cx="11540323" cy="5645020"/>
              <a:chOff x="178926" y="606490"/>
              <a:chExt cx="11540323" cy="56450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96A94568-653D-45BE-B56C-8F334F30812D}"/>
                      </a:ext>
                    </a:extLst>
                  </p:cNvPr>
                  <p:cNvSpPr txBox="1"/>
                  <p:nvPr/>
                </p:nvSpPr>
                <p:spPr>
                  <a:xfrm>
                    <a:off x="875311" y="1220075"/>
                    <a:ext cx="724953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600">
                              <a:solidFill>
                                <a:srgbClr val="404040"/>
                              </a:solidFill>
                              <a:latin typeface="Cambria Math" panose="02040503050406030204" pitchFamily="18" charset="0"/>
                              <a:ea typeface="Fira Mono" panose="020B0509050000020004" pitchFamily="49" charset="0"/>
                            </a:rPr>
                            <m:t>𝓗</m:t>
                          </m:r>
                        </m:oMath>
                      </m:oMathPara>
                    </a14:m>
                    <a:endParaRPr lang="en-SG" sz="3600" dirty="0">
                      <a:solidFill>
                        <a:srgbClr val="404040"/>
                      </a:solidFill>
                      <a:latin typeface="Fira Mono" panose="020B0509050000020004" pitchFamily="49" charset="0"/>
                      <a:ea typeface="Fira Mono" panose="020B0509050000020004" pitchFamily="49" charset="0"/>
                    </a:endParaRPr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96A94568-653D-45BE-B56C-8F334F3081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5311" y="1220075"/>
                    <a:ext cx="724953" cy="64633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B16DB333-1B70-45AF-956A-7A7DC32D3640}"/>
                  </a:ext>
                </a:extLst>
              </p:cNvPr>
              <p:cNvCxnSpPr>
                <a:cxnSpLocks/>
                <a:stCxn id="27" idx="7"/>
                <a:endCxn id="24" idx="3"/>
              </p:cNvCxnSpPr>
              <p:nvPr/>
            </p:nvCxnSpPr>
            <p:spPr bwMode="auto">
              <a:xfrm flipV="1">
                <a:off x="9864979" y="1286513"/>
                <a:ext cx="668751" cy="991335"/>
              </a:xfrm>
              <a:prstGeom prst="line">
                <a:avLst/>
              </a:prstGeom>
              <a:noFill/>
              <a:ln w="38100" cap="flat" cmpd="sng" algn="ctr">
                <a:solidFill>
                  <a:srgbClr val="333399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A92A205-FCA4-43F3-BC49-B07819B1EAFD}"/>
                  </a:ext>
                </a:extLst>
              </p:cNvPr>
              <p:cNvSpPr txBox="1"/>
              <p:nvPr/>
            </p:nvSpPr>
            <p:spPr>
              <a:xfrm>
                <a:off x="8035433" y="945125"/>
                <a:ext cx="228857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solidFill>
                      <a:srgbClr val="333399"/>
                    </a:solidFill>
                    <a:latin typeface="Fira Sans" panose="020B0503050000020004" pitchFamily="34" charset="0"/>
                    <a:ea typeface="Fira Sans" panose="020B0503050000020004" pitchFamily="34" charset="0"/>
                  </a:rPr>
                  <a:t>Approximation</a:t>
                </a:r>
              </a:p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solidFill>
                      <a:srgbClr val="333399"/>
                    </a:solidFill>
                    <a:latin typeface="Fira Sans" panose="020B0503050000020004" pitchFamily="34" charset="0"/>
                    <a:ea typeface="Fira Sans" panose="020B0503050000020004" pitchFamily="34" charset="0"/>
                  </a:rPr>
                  <a:t>Error</a:t>
                </a:r>
                <a:endParaRPr lang="en-SG" sz="2400" dirty="0">
                  <a:solidFill>
                    <a:srgbClr val="333399"/>
                  </a:solidFill>
                  <a:latin typeface="Times" pitchFamily="2" charset="0"/>
                </a:endParaRPr>
              </a:p>
            </p:txBody>
          </p:sp>
          <p:cxnSp>
            <p:nvCxnSpPr>
              <p:cNvPr id="13" name="Connector: Curved 12">
                <a:extLst>
                  <a:ext uri="{FF2B5EF4-FFF2-40B4-BE49-F238E27FC236}">
                    <a16:creationId xmlns:a16="http://schemas.microsoft.com/office/drawing/2014/main" id="{DEA324CF-8DB9-4B79-80DA-3A8464599E21}"/>
                  </a:ext>
                </a:extLst>
              </p:cNvPr>
              <p:cNvCxnSpPr>
                <a:cxnSpLocks/>
                <a:stCxn id="40" idx="6"/>
                <a:endCxn id="42" idx="2"/>
              </p:cNvCxnSpPr>
              <p:nvPr/>
            </p:nvCxnSpPr>
            <p:spPr bwMode="auto">
              <a:xfrm>
                <a:off x="2972586" y="2647574"/>
                <a:ext cx="5001958" cy="2305339"/>
              </a:xfrm>
              <a:prstGeom prst="curvedConnector3">
                <a:avLst>
                  <a:gd name="adj1" fmla="val 50000"/>
                </a:avLst>
              </a:prstGeom>
              <a:noFill/>
              <a:ln w="38100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triangle" w="lg" len="med"/>
              </a:ln>
              <a:effectLst/>
            </p:spPr>
          </p:cxn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54D6A43-7170-41ED-B3DE-AD16D7562628}"/>
                  </a:ext>
                </a:extLst>
              </p:cNvPr>
              <p:cNvSpPr txBox="1"/>
              <p:nvPr/>
            </p:nvSpPr>
            <p:spPr>
              <a:xfrm>
                <a:off x="7544154" y="3683620"/>
                <a:ext cx="210482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dirty="0">
                    <a:solidFill>
                      <a:srgbClr val="FF0000"/>
                    </a:solidFill>
                    <a:latin typeface="Fira Sans" panose="020B0503050000020004" pitchFamily="34" charset="0"/>
                    <a:ea typeface="Fira Sans" panose="020B0503050000020004" pitchFamily="34" charset="0"/>
                  </a:rPr>
                  <a:t>Optimization</a:t>
                </a:r>
                <a:br>
                  <a:rPr lang="en-US" sz="2400" dirty="0">
                    <a:solidFill>
                      <a:srgbClr val="FF0000"/>
                    </a:solidFill>
                    <a:latin typeface="Fira Sans" panose="020B0503050000020004" pitchFamily="34" charset="0"/>
                    <a:ea typeface="Fira Sans" panose="020B0503050000020004" pitchFamily="34" charset="0"/>
                  </a:rPr>
                </a:br>
                <a:r>
                  <a:rPr lang="en-US" sz="2400" dirty="0">
                    <a:solidFill>
                      <a:srgbClr val="FF0000"/>
                    </a:solidFill>
                    <a:latin typeface="Fira Sans" panose="020B0503050000020004" pitchFamily="34" charset="0"/>
                    <a:ea typeface="Fira Sans" panose="020B0503050000020004" pitchFamily="34" charset="0"/>
                  </a:rPr>
                  <a:t>Error</a:t>
                </a:r>
                <a:endParaRPr lang="en-SG" sz="2400" dirty="0">
                  <a:solidFill>
                    <a:srgbClr val="FF0000"/>
                  </a:solidFill>
                  <a:latin typeface="Fira Sans" panose="020B0503050000020004" pitchFamily="34" charset="0"/>
                  <a:ea typeface="Fira Sans" panose="020B0503050000020004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E9B74E-68F3-42F3-B4A1-6D72A49913A5}"/>
                  </a:ext>
                </a:extLst>
              </p:cNvPr>
              <p:cNvSpPr txBox="1"/>
              <p:nvPr/>
            </p:nvSpPr>
            <p:spPr>
              <a:xfrm>
                <a:off x="178926" y="1799422"/>
                <a:ext cx="21732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(Hypothesis space)</a:t>
                </a: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B036909-69F1-4DC6-9FE0-BCD91181B7BD}"/>
                  </a:ext>
                </a:extLst>
              </p:cNvPr>
              <p:cNvSpPr/>
              <p:nvPr/>
            </p:nvSpPr>
            <p:spPr>
              <a:xfrm>
                <a:off x="1431819" y="1497323"/>
                <a:ext cx="9522393" cy="4335353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7797A9A-CE80-4ED3-BF4C-5E805BC8EB7E}"/>
                  </a:ext>
                </a:extLst>
              </p:cNvPr>
              <p:cNvSpPr/>
              <p:nvPr/>
            </p:nvSpPr>
            <p:spPr>
              <a:xfrm>
                <a:off x="10503016" y="1107502"/>
                <a:ext cx="209725" cy="20972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774CF9F-4C13-4651-A973-38C3C0974713}"/>
                  </a:ext>
                </a:extLst>
              </p:cNvPr>
              <p:cNvSpPr txBox="1"/>
              <p:nvPr/>
            </p:nvSpPr>
            <p:spPr>
              <a:xfrm>
                <a:off x="10079372" y="708323"/>
                <a:ext cx="10570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(Target)</a:t>
                </a: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5079842E-7B4E-4E55-90D3-430815878884}"/>
                  </a:ext>
                </a:extLst>
              </p:cNvPr>
              <p:cNvSpPr/>
              <p:nvPr/>
            </p:nvSpPr>
            <p:spPr>
              <a:xfrm>
                <a:off x="9685968" y="2247134"/>
                <a:ext cx="209725" cy="20972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943EE2D-13E2-4D1E-B1CF-365BB1F1CDA0}"/>
                  </a:ext>
                </a:extLst>
              </p:cNvPr>
              <p:cNvSpPr txBox="1"/>
              <p:nvPr/>
            </p:nvSpPr>
            <p:spPr>
              <a:xfrm>
                <a:off x="7728437" y="2174062"/>
                <a:ext cx="24435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(Best Model)</a:t>
                </a: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9D8DDC8-4C8B-4B43-91AB-3F9D3DB78E78}"/>
                  </a:ext>
                </a:extLst>
              </p:cNvPr>
              <p:cNvSpPr/>
              <p:nvPr/>
            </p:nvSpPr>
            <p:spPr>
              <a:xfrm>
                <a:off x="9895693" y="3735008"/>
                <a:ext cx="209725" cy="20972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ECE999F-FFC2-4B7C-A137-4B50553838FA}"/>
                  </a:ext>
                </a:extLst>
              </p:cNvPr>
              <p:cNvSpPr txBox="1"/>
              <p:nvPr/>
            </p:nvSpPr>
            <p:spPr>
              <a:xfrm>
                <a:off x="7058075" y="5053205"/>
                <a:ext cx="20426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(Learned Model)</a:t>
                </a: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F650D870-57CA-4131-B5C7-20D7CE6A3864}"/>
                  </a:ext>
                </a:extLst>
              </p:cNvPr>
              <p:cNvSpPr/>
              <p:nvPr/>
            </p:nvSpPr>
            <p:spPr>
              <a:xfrm>
                <a:off x="2762861" y="2542711"/>
                <a:ext cx="209725" cy="20972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4AAF6E5A-BCA3-4F35-8080-A6E5DACCF9D8}"/>
                  </a:ext>
                </a:extLst>
              </p:cNvPr>
              <p:cNvSpPr/>
              <p:nvPr/>
            </p:nvSpPr>
            <p:spPr>
              <a:xfrm>
                <a:off x="7974544" y="4848050"/>
                <a:ext cx="209725" cy="209725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33A15804-249D-4CC5-B89E-EA5878D8CAB1}"/>
                  </a:ext>
                </a:extLst>
              </p:cNvPr>
              <p:cNvCxnSpPr>
                <a:cxnSpLocks/>
                <a:stCxn id="42" idx="6"/>
                <a:endCxn id="34" idx="2"/>
              </p:cNvCxnSpPr>
              <p:nvPr/>
            </p:nvCxnSpPr>
            <p:spPr bwMode="auto">
              <a:xfrm flipV="1">
                <a:off x="8184269" y="3839871"/>
                <a:ext cx="1711424" cy="1113042"/>
              </a:xfrm>
              <a:prstGeom prst="line">
                <a:avLst/>
              </a:prstGeom>
              <a:noFill/>
              <a:ln w="38100" cap="flat" cmpd="sng" algn="ctr">
                <a:solidFill>
                  <a:srgbClr val="FF2B2B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851987C-1316-471E-A224-2E9849B9A8D7}"/>
                  </a:ext>
                </a:extLst>
              </p:cNvPr>
              <p:cNvSpPr txBox="1"/>
              <p:nvPr/>
            </p:nvSpPr>
            <p:spPr>
              <a:xfrm>
                <a:off x="1846392" y="2778580"/>
                <a:ext cx="20426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(Initial Guess)</a:t>
                </a:r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3AD68C3-0851-4D44-ABB2-0B3E32DFD38A}"/>
                  </a:ext>
                </a:extLst>
              </p:cNvPr>
              <p:cNvSpPr txBox="1"/>
              <p:nvPr/>
            </p:nvSpPr>
            <p:spPr>
              <a:xfrm>
                <a:off x="2883320" y="4298163"/>
                <a:ext cx="34096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dirty="0"/>
                  <a:t>Optimization/Training</a:t>
                </a:r>
                <a:endParaRPr lang="en-SG" dirty="0"/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938BF3A-0D81-45CC-8CED-E332FD37F69A}"/>
                  </a:ext>
                </a:extLst>
              </p:cNvPr>
              <p:cNvSpPr/>
              <p:nvPr/>
            </p:nvSpPr>
            <p:spPr>
              <a:xfrm>
                <a:off x="178926" y="606490"/>
                <a:ext cx="11540323" cy="56450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25B636A-8ED0-4DCB-ABB7-05A411B08BC0}"/>
                </a:ext>
              </a:extLst>
            </p:cNvPr>
            <p:cNvCxnSpPr>
              <a:cxnSpLocks/>
              <a:stCxn id="28" idx="0"/>
            </p:cNvCxnSpPr>
            <p:nvPr/>
          </p:nvCxnSpPr>
          <p:spPr>
            <a:xfrm flipH="1" flipV="1">
              <a:off x="10074704" y="3914019"/>
              <a:ext cx="326784" cy="1191158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90000"/>
                </a:schemeClr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A7428BE-2135-4A2F-BEC6-C79B7D440963}"/>
                </a:ext>
              </a:extLst>
            </p:cNvPr>
            <p:cNvSpPr txBox="1"/>
            <p:nvPr/>
          </p:nvSpPr>
          <p:spPr>
            <a:xfrm>
              <a:off x="9179719" y="5105177"/>
              <a:ext cx="24435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Empirical Risk Minimizer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22700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FD84935-6DC4-474E-A873-107F84B91D09}"/>
              </a:ext>
            </a:extLst>
          </p:cNvPr>
          <p:cNvSpPr/>
          <p:nvPr/>
        </p:nvSpPr>
        <p:spPr>
          <a:xfrm>
            <a:off x="2897308" y="1958190"/>
            <a:ext cx="3002749" cy="813615"/>
          </a:xfrm>
          <a:custGeom>
            <a:avLst/>
            <a:gdLst>
              <a:gd name="connsiteX0" fmla="*/ 0 w 4394718"/>
              <a:gd name="connsiteY0" fmla="*/ 1193885 h 1193885"/>
              <a:gd name="connsiteX1" fmla="*/ 634482 w 4394718"/>
              <a:gd name="connsiteY1" fmla="*/ 8897 h 1193885"/>
              <a:gd name="connsiteX2" fmla="*/ 1408923 w 4394718"/>
              <a:gd name="connsiteY2" fmla="*/ 634048 h 1193885"/>
              <a:gd name="connsiteX3" fmla="*/ 2472612 w 4394718"/>
              <a:gd name="connsiteY3" fmla="*/ 298146 h 1193885"/>
              <a:gd name="connsiteX4" fmla="*/ 4394718 w 4394718"/>
              <a:gd name="connsiteY4" fmla="*/ 438105 h 1193885"/>
              <a:gd name="connsiteX0" fmla="*/ 0 w 4394718"/>
              <a:gd name="connsiteY0" fmla="*/ 902807 h 902807"/>
              <a:gd name="connsiteX1" fmla="*/ 690465 w 4394718"/>
              <a:gd name="connsiteY1" fmla="*/ 157408 h 902807"/>
              <a:gd name="connsiteX2" fmla="*/ 1408923 w 4394718"/>
              <a:gd name="connsiteY2" fmla="*/ 342970 h 902807"/>
              <a:gd name="connsiteX3" fmla="*/ 2472612 w 4394718"/>
              <a:gd name="connsiteY3" fmla="*/ 7068 h 902807"/>
              <a:gd name="connsiteX4" fmla="*/ 4394718 w 4394718"/>
              <a:gd name="connsiteY4" fmla="*/ 147027 h 902807"/>
              <a:gd name="connsiteX0" fmla="*/ 0 w 4394718"/>
              <a:gd name="connsiteY0" fmla="*/ 902807 h 902807"/>
              <a:gd name="connsiteX1" fmla="*/ 690465 w 4394718"/>
              <a:gd name="connsiteY1" fmla="*/ 157408 h 902807"/>
              <a:gd name="connsiteX2" fmla="*/ 2761861 w 4394718"/>
              <a:gd name="connsiteY2" fmla="*/ 642690 h 902807"/>
              <a:gd name="connsiteX3" fmla="*/ 2472612 w 4394718"/>
              <a:gd name="connsiteY3" fmla="*/ 7068 h 902807"/>
              <a:gd name="connsiteX4" fmla="*/ 4394718 w 4394718"/>
              <a:gd name="connsiteY4" fmla="*/ 147027 h 902807"/>
              <a:gd name="connsiteX0" fmla="*/ 0 w 4394718"/>
              <a:gd name="connsiteY0" fmla="*/ 1142767 h 1142767"/>
              <a:gd name="connsiteX1" fmla="*/ 690465 w 4394718"/>
              <a:gd name="connsiteY1" fmla="*/ 397368 h 1142767"/>
              <a:gd name="connsiteX2" fmla="*/ 2761861 w 4394718"/>
              <a:gd name="connsiteY2" fmla="*/ 882650 h 1142767"/>
              <a:gd name="connsiteX3" fmla="*/ 3470987 w 4394718"/>
              <a:gd name="connsiteY3" fmla="*/ 2257 h 1142767"/>
              <a:gd name="connsiteX4" fmla="*/ 4394718 w 4394718"/>
              <a:gd name="connsiteY4" fmla="*/ 386987 h 1142767"/>
              <a:gd name="connsiteX0" fmla="*/ 0 w 4544007"/>
              <a:gd name="connsiteY0" fmla="*/ 1141392 h 1141392"/>
              <a:gd name="connsiteX1" fmla="*/ 690465 w 4544007"/>
              <a:gd name="connsiteY1" fmla="*/ 395993 h 1141392"/>
              <a:gd name="connsiteX2" fmla="*/ 2761861 w 4544007"/>
              <a:gd name="connsiteY2" fmla="*/ 881275 h 1141392"/>
              <a:gd name="connsiteX3" fmla="*/ 3470987 w 4544007"/>
              <a:gd name="connsiteY3" fmla="*/ 882 h 1141392"/>
              <a:gd name="connsiteX4" fmla="*/ 4544007 w 4544007"/>
              <a:gd name="connsiteY4" fmla="*/ 940094 h 1141392"/>
              <a:gd name="connsiteX0" fmla="*/ 0 w 4544007"/>
              <a:gd name="connsiteY0" fmla="*/ 1340052 h 1340052"/>
              <a:gd name="connsiteX1" fmla="*/ 566610 w 4544007"/>
              <a:gd name="connsiteY1" fmla="*/ 1260 h 1340052"/>
              <a:gd name="connsiteX2" fmla="*/ 2761861 w 4544007"/>
              <a:gd name="connsiteY2" fmla="*/ 1079935 h 1340052"/>
              <a:gd name="connsiteX3" fmla="*/ 3470987 w 4544007"/>
              <a:gd name="connsiteY3" fmla="*/ 199542 h 1340052"/>
              <a:gd name="connsiteX4" fmla="*/ 4544007 w 4544007"/>
              <a:gd name="connsiteY4" fmla="*/ 1138754 h 1340052"/>
              <a:gd name="connsiteX0" fmla="*/ 0 w 4544007"/>
              <a:gd name="connsiteY0" fmla="*/ 1339899 h 1339899"/>
              <a:gd name="connsiteX1" fmla="*/ 566610 w 4544007"/>
              <a:gd name="connsiteY1" fmla="*/ 1107 h 1339899"/>
              <a:gd name="connsiteX2" fmla="*/ 1576393 w 4544007"/>
              <a:gd name="connsiteY2" fmla="*/ 1094996 h 1339899"/>
              <a:gd name="connsiteX3" fmla="*/ 3470987 w 4544007"/>
              <a:gd name="connsiteY3" fmla="*/ 199389 h 1339899"/>
              <a:gd name="connsiteX4" fmla="*/ 4544007 w 4544007"/>
              <a:gd name="connsiteY4" fmla="*/ 1138601 h 1339899"/>
              <a:gd name="connsiteX0" fmla="*/ 0 w 4544007"/>
              <a:gd name="connsiteY0" fmla="*/ 1445472 h 1445472"/>
              <a:gd name="connsiteX1" fmla="*/ 566610 w 4544007"/>
              <a:gd name="connsiteY1" fmla="*/ 106680 h 1445472"/>
              <a:gd name="connsiteX2" fmla="*/ 1576393 w 4544007"/>
              <a:gd name="connsiteY2" fmla="*/ 1200569 h 1445472"/>
              <a:gd name="connsiteX3" fmla="*/ 2586308 w 4544007"/>
              <a:gd name="connsiteY3" fmla="*/ 659 h 1445472"/>
              <a:gd name="connsiteX4" fmla="*/ 4544007 w 4544007"/>
              <a:gd name="connsiteY4" fmla="*/ 1244174 h 1445472"/>
              <a:gd name="connsiteX0" fmla="*/ 0 w 4083974"/>
              <a:gd name="connsiteY0" fmla="*/ 1445376 h 1457089"/>
              <a:gd name="connsiteX1" fmla="*/ 566610 w 4083974"/>
              <a:gd name="connsiteY1" fmla="*/ 106584 h 1457089"/>
              <a:gd name="connsiteX2" fmla="*/ 1576393 w 4083974"/>
              <a:gd name="connsiteY2" fmla="*/ 1200473 h 1457089"/>
              <a:gd name="connsiteX3" fmla="*/ 2586308 w 4083974"/>
              <a:gd name="connsiteY3" fmla="*/ 563 h 1457089"/>
              <a:gd name="connsiteX4" fmla="*/ 4083974 w 4083974"/>
              <a:gd name="connsiteY4" fmla="*/ 1457089 h 1457089"/>
              <a:gd name="connsiteX0" fmla="*/ 0 w 4968651"/>
              <a:gd name="connsiteY0" fmla="*/ 1247576 h 1457087"/>
              <a:gd name="connsiteX1" fmla="*/ 1451287 w 4968651"/>
              <a:gd name="connsiteY1" fmla="*/ 106582 h 1457087"/>
              <a:gd name="connsiteX2" fmla="*/ 2461070 w 4968651"/>
              <a:gd name="connsiteY2" fmla="*/ 1200471 h 1457087"/>
              <a:gd name="connsiteX3" fmla="*/ 3470985 w 4968651"/>
              <a:gd name="connsiteY3" fmla="*/ 561 h 1457087"/>
              <a:gd name="connsiteX4" fmla="*/ 4968651 w 4968651"/>
              <a:gd name="connsiteY4" fmla="*/ 1457087 h 1457087"/>
              <a:gd name="connsiteX0" fmla="*/ 0 w 5464070"/>
              <a:gd name="connsiteY0" fmla="*/ 1247674 h 1247674"/>
              <a:gd name="connsiteX1" fmla="*/ 1451287 w 5464070"/>
              <a:gd name="connsiteY1" fmla="*/ 106680 h 1247674"/>
              <a:gd name="connsiteX2" fmla="*/ 2461070 w 5464070"/>
              <a:gd name="connsiteY2" fmla="*/ 1200569 h 1247674"/>
              <a:gd name="connsiteX3" fmla="*/ 3470985 w 5464070"/>
              <a:gd name="connsiteY3" fmla="*/ 659 h 1247674"/>
              <a:gd name="connsiteX4" fmla="*/ 5464070 w 5464070"/>
              <a:gd name="connsiteY4" fmla="*/ 1244173 h 1247674"/>
              <a:gd name="connsiteX0" fmla="*/ 0 w 5393297"/>
              <a:gd name="connsiteY0" fmla="*/ 1232458 h 1244173"/>
              <a:gd name="connsiteX1" fmla="*/ 1380514 w 5393297"/>
              <a:gd name="connsiteY1" fmla="*/ 106680 h 1244173"/>
              <a:gd name="connsiteX2" fmla="*/ 2390297 w 5393297"/>
              <a:gd name="connsiteY2" fmla="*/ 1200569 h 1244173"/>
              <a:gd name="connsiteX3" fmla="*/ 3400212 w 5393297"/>
              <a:gd name="connsiteY3" fmla="*/ 659 h 1244173"/>
              <a:gd name="connsiteX4" fmla="*/ 5393297 w 5393297"/>
              <a:gd name="connsiteY4" fmla="*/ 1244173 h 1244173"/>
              <a:gd name="connsiteX0" fmla="*/ 0 w 5393297"/>
              <a:gd name="connsiteY0" fmla="*/ 1232458 h 1244173"/>
              <a:gd name="connsiteX1" fmla="*/ 1380514 w 5393297"/>
              <a:gd name="connsiteY1" fmla="*/ 106680 h 1244173"/>
              <a:gd name="connsiteX2" fmla="*/ 2390297 w 5393297"/>
              <a:gd name="connsiteY2" fmla="*/ 1200569 h 1244173"/>
              <a:gd name="connsiteX3" fmla="*/ 3400212 w 5393297"/>
              <a:gd name="connsiteY3" fmla="*/ 659 h 1244173"/>
              <a:gd name="connsiteX4" fmla="*/ 5393297 w 5393297"/>
              <a:gd name="connsiteY4" fmla="*/ 1244173 h 1244173"/>
              <a:gd name="connsiteX0" fmla="*/ 0 w 6614152"/>
              <a:gd name="connsiteY0" fmla="*/ 1232393 h 1381044"/>
              <a:gd name="connsiteX1" fmla="*/ 1380514 w 6614152"/>
              <a:gd name="connsiteY1" fmla="*/ 106615 h 1381044"/>
              <a:gd name="connsiteX2" fmla="*/ 2390297 w 6614152"/>
              <a:gd name="connsiteY2" fmla="*/ 1200504 h 1381044"/>
              <a:gd name="connsiteX3" fmla="*/ 3400212 w 6614152"/>
              <a:gd name="connsiteY3" fmla="*/ 594 h 1381044"/>
              <a:gd name="connsiteX4" fmla="*/ 6614152 w 6614152"/>
              <a:gd name="connsiteY4" fmla="*/ 1381044 h 1381044"/>
              <a:gd name="connsiteX0" fmla="*/ 0 w 6614152"/>
              <a:gd name="connsiteY0" fmla="*/ 1239697 h 1388348"/>
              <a:gd name="connsiteX1" fmla="*/ 1380514 w 6614152"/>
              <a:gd name="connsiteY1" fmla="*/ 113919 h 1388348"/>
              <a:gd name="connsiteX2" fmla="*/ 2390297 w 6614152"/>
              <a:gd name="connsiteY2" fmla="*/ 1207808 h 1388348"/>
              <a:gd name="connsiteX3" fmla="*/ 3400212 w 6614152"/>
              <a:gd name="connsiteY3" fmla="*/ 7898 h 1388348"/>
              <a:gd name="connsiteX4" fmla="*/ 5039354 w 6614152"/>
              <a:gd name="connsiteY4" fmla="*/ 721379 h 1388348"/>
              <a:gd name="connsiteX5" fmla="*/ 6614152 w 6614152"/>
              <a:gd name="connsiteY5" fmla="*/ 1388348 h 1388348"/>
              <a:gd name="connsiteX0" fmla="*/ 0 w 6614152"/>
              <a:gd name="connsiteY0" fmla="*/ 1235909 h 1384560"/>
              <a:gd name="connsiteX1" fmla="*/ 1380514 w 6614152"/>
              <a:gd name="connsiteY1" fmla="*/ 110131 h 1384560"/>
              <a:gd name="connsiteX2" fmla="*/ 2390297 w 6614152"/>
              <a:gd name="connsiteY2" fmla="*/ 1204020 h 1384560"/>
              <a:gd name="connsiteX3" fmla="*/ 3400212 w 6614152"/>
              <a:gd name="connsiteY3" fmla="*/ 4110 h 1384560"/>
              <a:gd name="connsiteX4" fmla="*/ 4933192 w 6614152"/>
              <a:gd name="connsiteY4" fmla="*/ 1295770 h 1384560"/>
              <a:gd name="connsiteX5" fmla="*/ 6614152 w 6614152"/>
              <a:gd name="connsiteY5" fmla="*/ 1384560 h 1384560"/>
              <a:gd name="connsiteX0" fmla="*/ 0 w 6614152"/>
              <a:gd name="connsiteY0" fmla="*/ 1235909 h 1384560"/>
              <a:gd name="connsiteX1" fmla="*/ 1380514 w 6614152"/>
              <a:gd name="connsiteY1" fmla="*/ 110131 h 1384560"/>
              <a:gd name="connsiteX2" fmla="*/ 2390297 w 6614152"/>
              <a:gd name="connsiteY2" fmla="*/ 1204020 h 1384560"/>
              <a:gd name="connsiteX3" fmla="*/ 3400212 w 6614152"/>
              <a:gd name="connsiteY3" fmla="*/ 4110 h 1384560"/>
              <a:gd name="connsiteX4" fmla="*/ 4933192 w 6614152"/>
              <a:gd name="connsiteY4" fmla="*/ 1295770 h 1384560"/>
              <a:gd name="connsiteX5" fmla="*/ 6614152 w 6614152"/>
              <a:gd name="connsiteY5" fmla="*/ 1384560 h 1384560"/>
              <a:gd name="connsiteX0" fmla="*/ 0 w 6401830"/>
              <a:gd name="connsiteY0" fmla="*/ 1388754 h 1448615"/>
              <a:gd name="connsiteX1" fmla="*/ 1380514 w 6401830"/>
              <a:gd name="connsiteY1" fmla="*/ 262976 h 1448615"/>
              <a:gd name="connsiteX2" fmla="*/ 2390297 w 6401830"/>
              <a:gd name="connsiteY2" fmla="*/ 1356865 h 1448615"/>
              <a:gd name="connsiteX3" fmla="*/ 3400212 w 6401830"/>
              <a:gd name="connsiteY3" fmla="*/ 156955 h 1448615"/>
              <a:gd name="connsiteX4" fmla="*/ 4933192 w 6401830"/>
              <a:gd name="connsiteY4" fmla="*/ 1448615 h 1448615"/>
              <a:gd name="connsiteX5" fmla="*/ 6401830 w 6401830"/>
              <a:gd name="connsiteY5" fmla="*/ 670 h 1448615"/>
              <a:gd name="connsiteX0" fmla="*/ 0 w 6401830"/>
              <a:gd name="connsiteY0" fmla="*/ 1388568 h 1448429"/>
              <a:gd name="connsiteX1" fmla="*/ 1380514 w 6401830"/>
              <a:gd name="connsiteY1" fmla="*/ 262790 h 1448429"/>
              <a:gd name="connsiteX2" fmla="*/ 2390297 w 6401830"/>
              <a:gd name="connsiteY2" fmla="*/ 1356679 h 1448429"/>
              <a:gd name="connsiteX3" fmla="*/ 3400212 w 6401830"/>
              <a:gd name="connsiteY3" fmla="*/ 156769 h 1448429"/>
              <a:gd name="connsiteX4" fmla="*/ 4933192 w 6401830"/>
              <a:gd name="connsiteY4" fmla="*/ 1448429 h 1448429"/>
              <a:gd name="connsiteX5" fmla="*/ 6401830 w 6401830"/>
              <a:gd name="connsiteY5" fmla="*/ 484 h 1448429"/>
              <a:gd name="connsiteX0" fmla="*/ 0 w 6401830"/>
              <a:gd name="connsiteY0" fmla="*/ 1388568 h 1448429"/>
              <a:gd name="connsiteX1" fmla="*/ 1380514 w 6401830"/>
              <a:gd name="connsiteY1" fmla="*/ 262790 h 1448429"/>
              <a:gd name="connsiteX2" fmla="*/ 2390297 w 6401830"/>
              <a:gd name="connsiteY2" fmla="*/ 1356679 h 1448429"/>
              <a:gd name="connsiteX3" fmla="*/ 3400212 w 6401830"/>
              <a:gd name="connsiteY3" fmla="*/ 156769 h 1448429"/>
              <a:gd name="connsiteX4" fmla="*/ 4933192 w 6401830"/>
              <a:gd name="connsiteY4" fmla="*/ 1448429 h 1448429"/>
              <a:gd name="connsiteX5" fmla="*/ 6401830 w 6401830"/>
              <a:gd name="connsiteY5" fmla="*/ 484 h 1448429"/>
              <a:gd name="connsiteX0" fmla="*/ 0 w 6543379"/>
              <a:gd name="connsiteY0" fmla="*/ 1235536 h 1295397"/>
              <a:gd name="connsiteX1" fmla="*/ 1380514 w 6543379"/>
              <a:gd name="connsiteY1" fmla="*/ 109758 h 1295397"/>
              <a:gd name="connsiteX2" fmla="*/ 2390297 w 6543379"/>
              <a:gd name="connsiteY2" fmla="*/ 1203647 h 1295397"/>
              <a:gd name="connsiteX3" fmla="*/ 3400212 w 6543379"/>
              <a:gd name="connsiteY3" fmla="*/ 3737 h 1295397"/>
              <a:gd name="connsiteX4" fmla="*/ 4933192 w 6543379"/>
              <a:gd name="connsiteY4" fmla="*/ 1295397 h 1295397"/>
              <a:gd name="connsiteX5" fmla="*/ 6543379 w 6543379"/>
              <a:gd name="connsiteY5" fmla="*/ 30036 h 1295397"/>
              <a:gd name="connsiteX0" fmla="*/ 0 w 6083346"/>
              <a:gd name="connsiteY0" fmla="*/ 1235534 h 1295395"/>
              <a:gd name="connsiteX1" fmla="*/ 1380514 w 6083346"/>
              <a:gd name="connsiteY1" fmla="*/ 109756 h 1295395"/>
              <a:gd name="connsiteX2" fmla="*/ 2390297 w 6083346"/>
              <a:gd name="connsiteY2" fmla="*/ 1203645 h 1295395"/>
              <a:gd name="connsiteX3" fmla="*/ 3400212 w 6083346"/>
              <a:gd name="connsiteY3" fmla="*/ 3735 h 1295395"/>
              <a:gd name="connsiteX4" fmla="*/ 4933192 w 6083346"/>
              <a:gd name="connsiteY4" fmla="*/ 1295395 h 1295395"/>
              <a:gd name="connsiteX5" fmla="*/ 6083346 w 6083346"/>
              <a:gd name="connsiteY5" fmla="*/ 30033 h 1295395"/>
              <a:gd name="connsiteX0" fmla="*/ 0 w 6083346"/>
              <a:gd name="connsiteY0" fmla="*/ 1235534 h 1310343"/>
              <a:gd name="connsiteX1" fmla="*/ 1380514 w 6083346"/>
              <a:gd name="connsiteY1" fmla="*/ 109756 h 1310343"/>
              <a:gd name="connsiteX2" fmla="*/ 2319525 w 6083346"/>
              <a:gd name="connsiteY2" fmla="*/ 1310151 h 1310343"/>
              <a:gd name="connsiteX3" fmla="*/ 3400212 w 6083346"/>
              <a:gd name="connsiteY3" fmla="*/ 3735 h 1310343"/>
              <a:gd name="connsiteX4" fmla="*/ 4933192 w 6083346"/>
              <a:gd name="connsiteY4" fmla="*/ 1295395 h 1310343"/>
              <a:gd name="connsiteX5" fmla="*/ 6083346 w 6083346"/>
              <a:gd name="connsiteY5" fmla="*/ 30033 h 1310343"/>
              <a:gd name="connsiteX0" fmla="*/ 0 w 6083346"/>
              <a:gd name="connsiteY0" fmla="*/ 1387686 h 1387686"/>
              <a:gd name="connsiteX1" fmla="*/ 1380514 w 6083346"/>
              <a:gd name="connsiteY1" fmla="*/ 109756 h 1387686"/>
              <a:gd name="connsiteX2" fmla="*/ 2319525 w 6083346"/>
              <a:gd name="connsiteY2" fmla="*/ 1310151 h 1387686"/>
              <a:gd name="connsiteX3" fmla="*/ 3400212 w 6083346"/>
              <a:gd name="connsiteY3" fmla="*/ 3735 h 1387686"/>
              <a:gd name="connsiteX4" fmla="*/ 4933192 w 6083346"/>
              <a:gd name="connsiteY4" fmla="*/ 1295395 h 1387686"/>
              <a:gd name="connsiteX5" fmla="*/ 6083346 w 6083346"/>
              <a:gd name="connsiteY5" fmla="*/ 30033 h 1387686"/>
              <a:gd name="connsiteX0" fmla="*/ 0 w 6065652"/>
              <a:gd name="connsiteY0" fmla="*/ 1326824 h 1326824"/>
              <a:gd name="connsiteX1" fmla="*/ 1362820 w 6065652"/>
              <a:gd name="connsiteY1" fmla="*/ 109756 h 1326824"/>
              <a:gd name="connsiteX2" fmla="*/ 2301831 w 6065652"/>
              <a:gd name="connsiteY2" fmla="*/ 1310151 h 1326824"/>
              <a:gd name="connsiteX3" fmla="*/ 3382518 w 6065652"/>
              <a:gd name="connsiteY3" fmla="*/ 3735 h 1326824"/>
              <a:gd name="connsiteX4" fmla="*/ 4915498 w 6065652"/>
              <a:gd name="connsiteY4" fmla="*/ 1295395 h 1326824"/>
              <a:gd name="connsiteX5" fmla="*/ 6065652 w 6065652"/>
              <a:gd name="connsiteY5" fmla="*/ 30033 h 1326824"/>
              <a:gd name="connsiteX0" fmla="*/ 0 w 6065652"/>
              <a:gd name="connsiteY0" fmla="*/ 1326741 h 1326741"/>
              <a:gd name="connsiteX1" fmla="*/ 1362820 w 6065652"/>
              <a:gd name="connsiteY1" fmla="*/ 109673 h 1326741"/>
              <a:gd name="connsiteX2" fmla="*/ 2301831 w 6065652"/>
              <a:gd name="connsiteY2" fmla="*/ 1310068 h 1326741"/>
              <a:gd name="connsiteX3" fmla="*/ 3382518 w 6065652"/>
              <a:gd name="connsiteY3" fmla="*/ 3652 h 1326741"/>
              <a:gd name="connsiteX4" fmla="*/ 4685482 w 6065652"/>
              <a:gd name="connsiteY4" fmla="*/ 1325741 h 1326741"/>
              <a:gd name="connsiteX5" fmla="*/ 6065652 w 6065652"/>
              <a:gd name="connsiteY5" fmla="*/ 29950 h 1326741"/>
              <a:gd name="connsiteX0" fmla="*/ 0 w 5694087"/>
              <a:gd name="connsiteY0" fmla="*/ 1326741 h 1326741"/>
              <a:gd name="connsiteX1" fmla="*/ 1362820 w 5694087"/>
              <a:gd name="connsiteY1" fmla="*/ 109673 h 1326741"/>
              <a:gd name="connsiteX2" fmla="*/ 2301831 w 5694087"/>
              <a:gd name="connsiteY2" fmla="*/ 1310068 h 1326741"/>
              <a:gd name="connsiteX3" fmla="*/ 3382518 w 5694087"/>
              <a:gd name="connsiteY3" fmla="*/ 3652 h 1326741"/>
              <a:gd name="connsiteX4" fmla="*/ 4685482 w 5694087"/>
              <a:gd name="connsiteY4" fmla="*/ 1325741 h 1326741"/>
              <a:gd name="connsiteX5" fmla="*/ 5694087 w 5694087"/>
              <a:gd name="connsiteY5" fmla="*/ 29951 h 1326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4087" h="1326741">
                <a:moveTo>
                  <a:pt x="0" y="1326741"/>
                </a:moveTo>
                <a:cubicBezTo>
                  <a:pt x="1049119" y="1054773"/>
                  <a:pt x="979182" y="112452"/>
                  <a:pt x="1362820" y="109673"/>
                </a:cubicBezTo>
                <a:cubicBezTo>
                  <a:pt x="1746458" y="106894"/>
                  <a:pt x="1965215" y="1327738"/>
                  <a:pt x="2301831" y="1310068"/>
                </a:cubicBezTo>
                <a:cubicBezTo>
                  <a:pt x="2638447" y="1292398"/>
                  <a:pt x="2941009" y="84723"/>
                  <a:pt x="3382518" y="3652"/>
                </a:cubicBezTo>
                <a:cubicBezTo>
                  <a:pt x="3824027" y="-77419"/>
                  <a:pt x="3795955" y="1217388"/>
                  <a:pt x="4685482" y="1325741"/>
                </a:cubicBezTo>
                <a:cubicBezTo>
                  <a:pt x="5511205" y="1187970"/>
                  <a:pt x="5133767" y="354"/>
                  <a:pt x="5694087" y="29951"/>
                </a:cubicBezTo>
              </a:path>
            </a:pathLst>
          </a:cu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515A2EA-9297-46D2-A1A6-E9BD2A7D52B8}"/>
              </a:ext>
            </a:extLst>
          </p:cNvPr>
          <p:cNvSpPr/>
          <p:nvPr/>
        </p:nvSpPr>
        <p:spPr>
          <a:xfrm>
            <a:off x="6722860" y="1958190"/>
            <a:ext cx="3002748" cy="813615"/>
          </a:xfrm>
          <a:custGeom>
            <a:avLst/>
            <a:gdLst>
              <a:gd name="connsiteX0" fmla="*/ 0 w 4394718"/>
              <a:gd name="connsiteY0" fmla="*/ 1193885 h 1193885"/>
              <a:gd name="connsiteX1" fmla="*/ 634482 w 4394718"/>
              <a:gd name="connsiteY1" fmla="*/ 8897 h 1193885"/>
              <a:gd name="connsiteX2" fmla="*/ 1408923 w 4394718"/>
              <a:gd name="connsiteY2" fmla="*/ 634048 h 1193885"/>
              <a:gd name="connsiteX3" fmla="*/ 2472612 w 4394718"/>
              <a:gd name="connsiteY3" fmla="*/ 298146 h 1193885"/>
              <a:gd name="connsiteX4" fmla="*/ 4394718 w 4394718"/>
              <a:gd name="connsiteY4" fmla="*/ 438105 h 1193885"/>
              <a:gd name="connsiteX0" fmla="*/ 0 w 4394718"/>
              <a:gd name="connsiteY0" fmla="*/ 902807 h 902807"/>
              <a:gd name="connsiteX1" fmla="*/ 690465 w 4394718"/>
              <a:gd name="connsiteY1" fmla="*/ 157408 h 902807"/>
              <a:gd name="connsiteX2" fmla="*/ 1408923 w 4394718"/>
              <a:gd name="connsiteY2" fmla="*/ 342970 h 902807"/>
              <a:gd name="connsiteX3" fmla="*/ 2472612 w 4394718"/>
              <a:gd name="connsiteY3" fmla="*/ 7068 h 902807"/>
              <a:gd name="connsiteX4" fmla="*/ 4394718 w 4394718"/>
              <a:gd name="connsiteY4" fmla="*/ 147027 h 902807"/>
              <a:gd name="connsiteX0" fmla="*/ 0 w 4394718"/>
              <a:gd name="connsiteY0" fmla="*/ 902807 h 902807"/>
              <a:gd name="connsiteX1" fmla="*/ 690465 w 4394718"/>
              <a:gd name="connsiteY1" fmla="*/ 157408 h 902807"/>
              <a:gd name="connsiteX2" fmla="*/ 2761861 w 4394718"/>
              <a:gd name="connsiteY2" fmla="*/ 642690 h 902807"/>
              <a:gd name="connsiteX3" fmla="*/ 2472612 w 4394718"/>
              <a:gd name="connsiteY3" fmla="*/ 7068 h 902807"/>
              <a:gd name="connsiteX4" fmla="*/ 4394718 w 4394718"/>
              <a:gd name="connsiteY4" fmla="*/ 147027 h 902807"/>
              <a:gd name="connsiteX0" fmla="*/ 0 w 4394718"/>
              <a:gd name="connsiteY0" fmla="*/ 1142767 h 1142767"/>
              <a:gd name="connsiteX1" fmla="*/ 690465 w 4394718"/>
              <a:gd name="connsiteY1" fmla="*/ 397368 h 1142767"/>
              <a:gd name="connsiteX2" fmla="*/ 2761861 w 4394718"/>
              <a:gd name="connsiteY2" fmla="*/ 882650 h 1142767"/>
              <a:gd name="connsiteX3" fmla="*/ 3470987 w 4394718"/>
              <a:gd name="connsiteY3" fmla="*/ 2257 h 1142767"/>
              <a:gd name="connsiteX4" fmla="*/ 4394718 w 4394718"/>
              <a:gd name="connsiteY4" fmla="*/ 386987 h 1142767"/>
              <a:gd name="connsiteX0" fmla="*/ 0 w 4544007"/>
              <a:gd name="connsiteY0" fmla="*/ 1141392 h 1141392"/>
              <a:gd name="connsiteX1" fmla="*/ 690465 w 4544007"/>
              <a:gd name="connsiteY1" fmla="*/ 395993 h 1141392"/>
              <a:gd name="connsiteX2" fmla="*/ 2761861 w 4544007"/>
              <a:gd name="connsiteY2" fmla="*/ 881275 h 1141392"/>
              <a:gd name="connsiteX3" fmla="*/ 3470987 w 4544007"/>
              <a:gd name="connsiteY3" fmla="*/ 882 h 1141392"/>
              <a:gd name="connsiteX4" fmla="*/ 4544007 w 4544007"/>
              <a:gd name="connsiteY4" fmla="*/ 940094 h 1141392"/>
              <a:gd name="connsiteX0" fmla="*/ 0 w 4544007"/>
              <a:gd name="connsiteY0" fmla="*/ 1340052 h 1340052"/>
              <a:gd name="connsiteX1" fmla="*/ 566610 w 4544007"/>
              <a:gd name="connsiteY1" fmla="*/ 1260 h 1340052"/>
              <a:gd name="connsiteX2" fmla="*/ 2761861 w 4544007"/>
              <a:gd name="connsiteY2" fmla="*/ 1079935 h 1340052"/>
              <a:gd name="connsiteX3" fmla="*/ 3470987 w 4544007"/>
              <a:gd name="connsiteY3" fmla="*/ 199542 h 1340052"/>
              <a:gd name="connsiteX4" fmla="*/ 4544007 w 4544007"/>
              <a:gd name="connsiteY4" fmla="*/ 1138754 h 1340052"/>
              <a:gd name="connsiteX0" fmla="*/ 0 w 4544007"/>
              <a:gd name="connsiteY0" fmla="*/ 1339899 h 1339899"/>
              <a:gd name="connsiteX1" fmla="*/ 566610 w 4544007"/>
              <a:gd name="connsiteY1" fmla="*/ 1107 h 1339899"/>
              <a:gd name="connsiteX2" fmla="*/ 1576393 w 4544007"/>
              <a:gd name="connsiteY2" fmla="*/ 1094996 h 1339899"/>
              <a:gd name="connsiteX3" fmla="*/ 3470987 w 4544007"/>
              <a:gd name="connsiteY3" fmla="*/ 199389 h 1339899"/>
              <a:gd name="connsiteX4" fmla="*/ 4544007 w 4544007"/>
              <a:gd name="connsiteY4" fmla="*/ 1138601 h 1339899"/>
              <a:gd name="connsiteX0" fmla="*/ 0 w 4544007"/>
              <a:gd name="connsiteY0" fmla="*/ 1445472 h 1445472"/>
              <a:gd name="connsiteX1" fmla="*/ 566610 w 4544007"/>
              <a:gd name="connsiteY1" fmla="*/ 106680 h 1445472"/>
              <a:gd name="connsiteX2" fmla="*/ 1576393 w 4544007"/>
              <a:gd name="connsiteY2" fmla="*/ 1200569 h 1445472"/>
              <a:gd name="connsiteX3" fmla="*/ 2586308 w 4544007"/>
              <a:gd name="connsiteY3" fmla="*/ 659 h 1445472"/>
              <a:gd name="connsiteX4" fmla="*/ 4544007 w 4544007"/>
              <a:gd name="connsiteY4" fmla="*/ 1244174 h 1445472"/>
              <a:gd name="connsiteX0" fmla="*/ 0 w 4083974"/>
              <a:gd name="connsiteY0" fmla="*/ 1445376 h 1457089"/>
              <a:gd name="connsiteX1" fmla="*/ 566610 w 4083974"/>
              <a:gd name="connsiteY1" fmla="*/ 106584 h 1457089"/>
              <a:gd name="connsiteX2" fmla="*/ 1576393 w 4083974"/>
              <a:gd name="connsiteY2" fmla="*/ 1200473 h 1457089"/>
              <a:gd name="connsiteX3" fmla="*/ 2586308 w 4083974"/>
              <a:gd name="connsiteY3" fmla="*/ 563 h 1457089"/>
              <a:gd name="connsiteX4" fmla="*/ 4083974 w 4083974"/>
              <a:gd name="connsiteY4" fmla="*/ 1457089 h 1457089"/>
              <a:gd name="connsiteX0" fmla="*/ 0 w 4968651"/>
              <a:gd name="connsiteY0" fmla="*/ 1247576 h 1457087"/>
              <a:gd name="connsiteX1" fmla="*/ 1451287 w 4968651"/>
              <a:gd name="connsiteY1" fmla="*/ 106582 h 1457087"/>
              <a:gd name="connsiteX2" fmla="*/ 2461070 w 4968651"/>
              <a:gd name="connsiteY2" fmla="*/ 1200471 h 1457087"/>
              <a:gd name="connsiteX3" fmla="*/ 3470985 w 4968651"/>
              <a:gd name="connsiteY3" fmla="*/ 561 h 1457087"/>
              <a:gd name="connsiteX4" fmla="*/ 4968651 w 4968651"/>
              <a:gd name="connsiteY4" fmla="*/ 1457087 h 1457087"/>
              <a:gd name="connsiteX0" fmla="*/ 0 w 5464070"/>
              <a:gd name="connsiteY0" fmla="*/ 1247674 h 1247674"/>
              <a:gd name="connsiteX1" fmla="*/ 1451287 w 5464070"/>
              <a:gd name="connsiteY1" fmla="*/ 106680 h 1247674"/>
              <a:gd name="connsiteX2" fmla="*/ 2461070 w 5464070"/>
              <a:gd name="connsiteY2" fmla="*/ 1200569 h 1247674"/>
              <a:gd name="connsiteX3" fmla="*/ 3470985 w 5464070"/>
              <a:gd name="connsiteY3" fmla="*/ 659 h 1247674"/>
              <a:gd name="connsiteX4" fmla="*/ 5464070 w 5464070"/>
              <a:gd name="connsiteY4" fmla="*/ 1244173 h 1247674"/>
              <a:gd name="connsiteX0" fmla="*/ 0 w 5393297"/>
              <a:gd name="connsiteY0" fmla="*/ 1232458 h 1244173"/>
              <a:gd name="connsiteX1" fmla="*/ 1380514 w 5393297"/>
              <a:gd name="connsiteY1" fmla="*/ 106680 h 1244173"/>
              <a:gd name="connsiteX2" fmla="*/ 2390297 w 5393297"/>
              <a:gd name="connsiteY2" fmla="*/ 1200569 h 1244173"/>
              <a:gd name="connsiteX3" fmla="*/ 3400212 w 5393297"/>
              <a:gd name="connsiteY3" fmla="*/ 659 h 1244173"/>
              <a:gd name="connsiteX4" fmla="*/ 5393297 w 5393297"/>
              <a:gd name="connsiteY4" fmla="*/ 1244173 h 1244173"/>
              <a:gd name="connsiteX0" fmla="*/ 0 w 5393297"/>
              <a:gd name="connsiteY0" fmla="*/ 1232458 h 1244173"/>
              <a:gd name="connsiteX1" fmla="*/ 1380514 w 5393297"/>
              <a:gd name="connsiteY1" fmla="*/ 106680 h 1244173"/>
              <a:gd name="connsiteX2" fmla="*/ 2390297 w 5393297"/>
              <a:gd name="connsiteY2" fmla="*/ 1200569 h 1244173"/>
              <a:gd name="connsiteX3" fmla="*/ 3400212 w 5393297"/>
              <a:gd name="connsiteY3" fmla="*/ 659 h 1244173"/>
              <a:gd name="connsiteX4" fmla="*/ 5393297 w 5393297"/>
              <a:gd name="connsiteY4" fmla="*/ 1244173 h 1244173"/>
              <a:gd name="connsiteX0" fmla="*/ 0 w 6614152"/>
              <a:gd name="connsiteY0" fmla="*/ 1232393 h 1381044"/>
              <a:gd name="connsiteX1" fmla="*/ 1380514 w 6614152"/>
              <a:gd name="connsiteY1" fmla="*/ 106615 h 1381044"/>
              <a:gd name="connsiteX2" fmla="*/ 2390297 w 6614152"/>
              <a:gd name="connsiteY2" fmla="*/ 1200504 h 1381044"/>
              <a:gd name="connsiteX3" fmla="*/ 3400212 w 6614152"/>
              <a:gd name="connsiteY3" fmla="*/ 594 h 1381044"/>
              <a:gd name="connsiteX4" fmla="*/ 6614152 w 6614152"/>
              <a:gd name="connsiteY4" fmla="*/ 1381044 h 1381044"/>
              <a:gd name="connsiteX0" fmla="*/ 0 w 6614152"/>
              <a:gd name="connsiteY0" fmla="*/ 1239697 h 1388348"/>
              <a:gd name="connsiteX1" fmla="*/ 1380514 w 6614152"/>
              <a:gd name="connsiteY1" fmla="*/ 113919 h 1388348"/>
              <a:gd name="connsiteX2" fmla="*/ 2390297 w 6614152"/>
              <a:gd name="connsiteY2" fmla="*/ 1207808 h 1388348"/>
              <a:gd name="connsiteX3" fmla="*/ 3400212 w 6614152"/>
              <a:gd name="connsiteY3" fmla="*/ 7898 h 1388348"/>
              <a:gd name="connsiteX4" fmla="*/ 5039354 w 6614152"/>
              <a:gd name="connsiteY4" fmla="*/ 721379 h 1388348"/>
              <a:gd name="connsiteX5" fmla="*/ 6614152 w 6614152"/>
              <a:gd name="connsiteY5" fmla="*/ 1388348 h 1388348"/>
              <a:gd name="connsiteX0" fmla="*/ 0 w 6614152"/>
              <a:gd name="connsiteY0" fmla="*/ 1235909 h 1384560"/>
              <a:gd name="connsiteX1" fmla="*/ 1380514 w 6614152"/>
              <a:gd name="connsiteY1" fmla="*/ 110131 h 1384560"/>
              <a:gd name="connsiteX2" fmla="*/ 2390297 w 6614152"/>
              <a:gd name="connsiteY2" fmla="*/ 1204020 h 1384560"/>
              <a:gd name="connsiteX3" fmla="*/ 3400212 w 6614152"/>
              <a:gd name="connsiteY3" fmla="*/ 4110 h 1384560"/>
              <a:gd name="connsiteX4" fmla="*/ 4933192 w 6614152"/>
              <a:gd name="connsiteY4" fmla="*/ 1295770 h 1384560"/>
              <a:gd name="connsiteX5" fmla="*/ 6614152 w 6614152"/>
              <a:gd name="connsiteY5" fmla="*/ 1384560 h 1384560"/>
              <a:gd name="connsiteX0" fmla="*/ 0 w 6614152"/>
              <a:gd name="connsiteY0" fmla="*/ 1235909 h 1384560"/>
              <a:gd name="connsiteX1" fmla="*/ 1380514 w 6614152"/>
              <a:gd name="connsiteY1" fmla="*/ 110131 h 1384560"/>
              <a:gd name="connsiteX2" fmla="*/ 2390297 w 6614152"/>
              <a:gd name="connsiteY2" fmla="*/ 1204020 h 1384560"/>
              <a:gd name="connsiteX3" fmla="*/ 3400212 w 6614152"/>
              <a:gd name="connsiteY3" fmla="*/ 4110 h 1384560"/>
              <a:gd name="connsiteX4" fmla="*/ 4933192 w 6614152"/>
              <a:gd name="connsiteY4" fmla="*/ 1295770 h 1384560"/>
              <a:gd name="connsiteX5" fmla="*/ 6614152 w 6614152"/>
              <a:gd name="connsiteY5" fmla="*/ 1384560 h 1384560"/>
              <a:gd name="connsiteX0" fmla="*/ 0 w 6401830"/>
              <a:gd name="connsiteY0" fmla="*/ 1388754 h 1448615"/>
              <a:gd name="connsiteX1" fmla="*/ 1380514 w 6401830"/>
              <a:gd name="connsiteY1" fmla="*/ 262976 h 1448615"/>
              <a:gd name="connsiteX2" fmla="*/ 2390297 w 6401830"/>
              <a:gd name="connsiteY2" fmla="*/ 1356865 h 1448615"/>
              <a:gd name="connsiteX3" fmla="*/ 3400212 w 6401830"/>
              <a:gd name="connsiteY3" fmla="*/ 156955 h 1448615"/>
              <a:gd name="connsiteX4" fmla="*/ 4933192 w 6401830"/>
              <a:gd name="connsiteY4" fmla="*/ 1448615 h 1448615"/>
              <a:gd name="connsiteX5" fmla="*/ 6401830 w 6401830"/>
              <a:gd name="connsiteY5" fmla="*/ 670 h 1448615"/>
              <a:gd name="connsiteX0" fmla="*/ 0 w 6401830"/>
              <a:gd name="connsiteY0" fmla="*/ 1388568 h 1448429"/>
              <a:gd name="connsiteX1" fmla="*/ 1380514 w 6401830"/>
              <a:gd name="connsiteY1" fmla="*/ 262790 h 1448429"/>
              <a:gd name="connsiteX2" fmla="*/ 2390297 w 6401830"/>
              <a:gd name="connsiteY2" fmla="*/ 1356679 h 1448429"/>
              <a:gd name="connsiteX3" fmla="*/ 3400212 w 6401830"/>
              <a:gd name="connsiteY3" fmla="*/ 156769 h 1448429"/>
              <a:gd name="connsiteX4" fmla="*/ 4933192 w 6401830"/>
              <a:gd name="connsiteY4" fmla="*/ 1448429 h 1448429"/>
              <a:gd name="connsiteX5" fmla="*/ 6401830 w 6401830"/>
              <a:gd name="connsiteY5" fmla="*/ 484 h 1448429"/>
              <a:gd name="connsiteX0" fmla="*/ 0 w 6401830"/>
              <a:gd name="connsiteY0" fmla="*/ 1388568 h 1448429"/>
              <a:gd name="connsiteX1" fmla="*/ 1380514 w 6401830"/>
              <a:gd name="connsiteY1" fmla="*/ 262790 h 1448429"/>
              <a:gd name="connsiteX2" fmla="*/ 2390297 w 6401830"/>
              <a:gd name="connsiteY2" fmla="*/ 1356679 h 1448429"/>
              <a:gd name="connsiteX3" fmla="*/ 3400212 w 6401830"/>
              <a:gd name="connsiteY3" fmla="*/ 156769 h 1448429"/>
              <a:gd name="connsiteX4" fmla="*/ 4933192 w 6401830"/>
              <a:gd name="connsiteY4" fmla="*/ 1448429 h 1448429"/>
              <a:gd name="connsiteX5" fmla="*/ 6401830 w 6401830"/>
              <a:gd name="connsiteY5" fmla="*/ 484 h 1448429"/>
              <a:gd name="connsiteX0" fmla="*/ 0 w 6543379"/>
              <a:gd name="connsiteY0" fmla="*/ 1235536 h 1295397"/>
              <a:gd name="connsiteX1" fmla="*/ 1380514 w 6543379"/>
              <a:gd name="connsiteY1" fmla="*/ 109758 h 1295397"/>
              <a:gd name="connsiteX2" fmla="*/ 2390297 w 6543379"/>
              <a:gd name="connsiteY2" fmla="*/ 1203647 h 1295397"/>
              <a:gd name="connsiteX3" fmla="*/ 3400212 w 6543379"/>
              <a:gd name="connsiteY3" fmla="*/ 3737 h 1295397"/>
              <a:gd name="connsiteX4" fmla="*/ 4933192 w 6543379"/>
              <a:gd name="connsiteY4" fmla="*/ 1295397 h 1295397"/>
              <a:gd name="connsiteX5" fmla="*/ 6543379 w 6543379"/>
              <a:gd name="connsiteY5" fmla="*/ 30036 h 1295397"/>
              <a:gd name="connsiteX0" fmla="*/ 0 w 6543379"/>
              <a:gd name="connsiteY0" fmla="*/ 1235534 h 1295395"/>
              <a:gd name="connsiteX1" fmla="*/ 1380514 w 6543379"/>
              <a:gd name="connsiteY1" fmla="*/ 109756 h 1295395"/>
              <a:gd name="connsiteX2" fmla="*/ 2549539 w 6543379"/>
              <a:gd name="connsiteY2" fmla="*/ 808050 h 1295395"/>
              <a:gd name="connsiteX3" fmla="*/ 3400212 w 6543379"/>
              <a:gd name="connsiteY3" fmla="*/ 3735 h 1295395"/>
              <a:gd name="connsiteX4" fmla="*/ 4933192 w 6543379"/>
              <a:gd name="connsiteY4" fmla="*/ 1295395 h 1295395"/>
              <a:gd name="connsiteX5" fmla="*/ 6543379 w 6543379"/>
              <a:gd name="connsiteY5" fmla="*/ 30034 h 1295395"/>
              <a:gd name="connsiteX0" fmla="*/ 0 w 7283896"/>
              <a:gd name="connsiteY0" fmla="*/ 1236377 h 1236378"/>
              <a:gd name="connsiteX1" fmla="*/ 1380514 w 7283896"/>
              <a:gd name="connsiteY1" fmla="*/ 110599 h 1236378"/>
              <a:gd name="connsiteX2" fmla="*/ 2549539 w 7283896"/>
              <a:gd name="connsiteY2" fmla="*/ 808893 h 1236378"/>
              <a:gd name="connsiteX3" fmla="*/ 3400212 w 7283896"/>
              <a:gd name="connsiteY3" fmla="*/ 4578 h 1236378"/>
              <a:gd name="connsiteX4" fmla="*/ 7074113 w 7283896"/>
              <a:gd name="connsiteY4" fmla="*/ 1052795 h 1236378"/>
              <a:gd name="connsiteX5" fmla="*/ 6543379 w 7283896"/>
              <a:gd name="connsiteY5" fmla="*/ 30877 h 1236378"/>
              <a:gd name="connsiteX0" fmla="*/ 0 w 11373721"/>
              <a:gd name="connsiteY0" fmla="*/ 1236377 h 1278523"/>
              <a:gd name="connsiteX1" fmla="*/ 1380514 w 11373721"/>
              <a:gd name="connsiteY1" fmla="*/ 110599 h 1278523"/>
              <a:gd name="connsiteX2" fmla="*/ 2549539 w 11373721"/>
              <a:gd name="connsiteY2" fmla="*/ 808893 h 1278523"/>
              <a:gd name="connsiteX3" fmla="*/ 3400212 w 11373721"/>
              <a:gd name="connsiteY3" fmla="*/ 4578 h 1278523"/>
              <a:gd name="connsiteX4" fmla="*/ 7074113 w 11373721"/>
              <a:gd name="connsiteY4" fmla="*/ 1052795 h 1278523"/>
              <a:gd name="connsiteX5" fmla="*/ 11373721 w 11373721"/>
              <a:gd name="connsiteY5" fmla="*/ 1278523 h 1278523"/>
              <a:gd name="connsiteX0" fmla="*/ 0 w 11373721"/>
              <a:gd name="connsiteY0" fmla="*/ 1236801 h 1278947"/>
              <a:gd name="connsiteX1" fmla="*/ 1380514 w 11373721"/>
              <a:gd name="connsiteY1" fmla="*/ 111023 h 1278947"/>
              <a:gd name="connsiteX2" fmla="*/ 2549539 w 11373721"/>
              <a:gd name="connsiteY2" fmla="*/ 809317 h 1278947"/>
              <a:gd name="connsiteX3" fmla="*/ 3400212 w 11373721"/>
              <a:gd name="connsiteY3" fmla="*/ 5002 h 1278947"/>
              <a:gd name="connsiteX4" fmla="*/ 7021032 w 11373721"/>
              <a:gd name="connsiteY4" fmla="*/ 961929 h 1278947"/>
              <a:gd name="connsiteX5" fmla="*/ 11373721 w 11373721"/>
              <a:gd name="connsiteY5" fmla="*/ 1278947 h 1278947"/>
              <a:gd name="connsiteX0" fmla="*/ 0 w 11373721"/>
              <a:gd name="connsiteY0" fmla="*/ 2071469 h 2113615"/>
              <a:gd name="connsiteX1" fmla="*/ 1221272 w 11373721"/>
              <a:gd name="connsiteY1" fmla="*/ 2348 h 2113615"/>
              <a:gd name="connsiteX2" fmla="*/ 2549539 w 11373721"/>
              <a:gd name="connsiteY2" fmla="*/ 1643985 h 2113615"/>
              <a:gd name="connsiteX3" fmla="*/ 3400212 w 11373721"/>
              <a:gd name="connsiteY3" fmla="*/ 839670 h 2113615"/>
              <a:gd name="connsiteX4" fmla="*/ 7021032 w 11373721"/>
              <a:gd name="connsiteY4" fmla="*/ 1796597 h 2113615"/>
              <a:gd name="connsiteX5" fmla="*/ 11373721 w 11373721"/>
              <a:gd name="connsiteY5" fmla="*/ 2113615 h 2113615"/>
              <a:gd name="connsiteX0" fmla="*/ 0 w 11373721"/>
              <a:gd name="connsiteY0" fmla="*/ 2069586 h 2111732"/>
              <a:gd name="connsiteX1" fmla="*/ 1221272 w 11373721"/>
              <a:gd name="connsiteY1" fmla="*/ 465 h 2111732"/>
              <a:gd name="connsiteX2" fmla="*/ 2195668 w 11373721"/>
              <a:gd name="connsiteY2" fmla="*/ 1870330 h 2111732"/>
              <a:gd name="connsiteX3" fmla="*/ 3400212 w 11373721"/>
              <a:gd name="connsiteY3" fmla="*/ 837787 h 2111732"/>
              <a:gd name="connsiteX4" fmla="*/ 7021032 w 11373721"/>
              <a:gd name="connsiteY4" fmla="*/ 1794714 h 2111732"/>
              <a:gd name="connsiteX5" fmla="*/ 11373721 w 11373721"/>
              <a:gd name="connsiteY5" fmla="*/ 2111732 h 2111732"/>
              <a:gd name="connsiteX0" fmla="*/ 0 w 11373721"/>
              <a:gd name="connsiteY0" fmla="*/ 2069599 h 2111745"/>
              <a:gd name="connsiteX1" fmla="*/ 1221272 w 11373721"/>
              <a:gd name="connsiteY1" fmla="*/ 478 h 2111745"/>
              <a:gd name="connsiteX2" fmla="*/ 2195668 w 11373721"/>
              <a:gd name="connsiteY2" fmla="*/ 1870343 h 2111745"/>
              <a:gd name="connsiteX3" fmla="*/ 3081728 w 11373721"/>
              <a:gd name="connsiteY3" fmla="*/ 1187750 h 2111745"/>
              <a:gd name="connsiteX4" fmla="*/ 7021032 w 11373721"/>
              <a:gd name="connsiteY4" fmla="*/ 1794727 h 2111745"/>
              <a:gd name="connsiteX5" fmla="*/ 11373721 w 11373721"/>
              <a:gd name="connsiteY5" fmla="*/ 2111745 h 2111745"/>
              <a:gd name="connsiteX0" fmla="*/ 0 w 11373721"/>
              <a:gd name="connsiteY0" fmla="*/ 2069599 h 2111745"/>
              <a:gd name="connsiteX1" fmla="*/ 1221272 w 11373721"/>
              <a:gd name="connsiteY1" fmla="*/ 478 h 2111745"/>
              <a:gd name="connsiteX2" fmla="*/ 2195668 w 11373721"/>
              <a:gd name="connsiteY2" fmla="*/ 1870343 h 2111745"/>
              <a:gd name="connsiteX3" fmla="*/ 3081728 w 11373721"/>
              <a:gd name="connsiteY3" fmla="*/ 1187750 h 2111745"/>
              <a:gd name="connsiteX4" fmla="*/ 11373721 w 11373721"/>
              <a:gd name="connsiteY4" fmla="*/ 2111745 h 2111745"/>
              <a:gd name="connsiteX0" fmla="*/ 0 w 11373721"/>
              <a:gd name="connsiteY0" fmla="*/ 2069555 h 2111701"/>
              <a:gd name="connsiteX1" fmla="*/ 1221272 w 11373721"/>
              <a:gd name="connsiteY1" fmla="*/ 434 h 2111701"/>
              <a:gd name="connsiteX2" fmla="*/ 2195668 w 11373721"/>
              <a:gd name="connsiteY2" fmla="*/ 1870299 h 2111701"/>
              <a:gd name="connsiteX3" fmla="*/ 3081728 w 11373721"/>
              <a:gd name="connsiteY3" fmla="*/ 1187706 h 2111701"/>
              <a:gd name="connsiteX4" fmla="*/ 11373721 w 11373721"/>
              <a:gd name="connsiteY4" fmla="*/ 2111701 h 2111701"/>
              <a:gd name="connsiteX0" fmla="*/ 0 w 11373721"/>
              <a:gd name="connsiteY0" fmla="*/ 2069682 h 2111828"/>
              <a:gd name="connsiteX1" fmla="*/ 1221272 w 11373721"/>
              <a:gd name="connsiteY1" fmla="*/ 561 h 2111828"/>
              <a:gd name="connsiteX2" fmla="*/ 2195668 w 11373721"/>
              <a:gd name="connsiteY2" fmla="*/ 1870426 h 2111828"/>
              <a:gd name="connsiteX3" fmla="*/ 3081728 w 11373721"/>
              <a:gd name="connsiteY3" fmla="*/ 1187833 h 2111828"/>
              <a:gd name="connsiteX4" fmla="*/ 11373721 w 11373721"/>
              <a:gd name="connsiteY4" fmla="*/ 2111828 h 2111828"/>
              <a:gd name="connsiteX0" fmla="*/ 0 w 11373721"/>
              <a:gd name="connsiteY0" fmla="*/ 2069636 h 2111782"/>
              <a:gd name="connsiteX1" fmla="*/ 1221272 w 11373721"/>
              <a:gd name="connsiteY1" fmla="*/ 515 h 2111782"/>
              <a:gd name="connsiteX2" fmla="*/ 2195668 w 11373721"/>
              <a:gd name="connsiteY2" fmla="*/ 1870380 h 2111782"/>
              <a:gd name="connsiteX3" fmla="*/ 3081728 w 11373721"/>
              <a:gd name="connsiteY3" fmla="*/ 1187787 h 2111782"/>
              <a:gd name="connsiteX4" fmla="*/ 11373721 w 11373721"/>
              <a:gd name="connsiteY4" fmla="*/ 2111782 h 2111782"/>
              <a:gd name="connsiteX0" fmla="*/ 0 w 11373721"/>
              <a:gd name="connsiteY0" fmla="*/ 2069636 h 2111782"/>
              <a:gd name="connsiteX1" fmla="*/ 1221272 w 11373721"/>
              <a:gd name="connsiteY1" fmla="*/ 515 h 2111782"/>
              <a:gd name="connsiteX2" fmla="*/ 2195668 w 11373721"/>
              <a:gd name="connsiteY2" fmla="*/ 1870380 h 2111782"/>
              <a:gd name="connsiteX3" fmla="*/ 3081728 w 11373721"/>
              <a:gd name="connsiteY3" fmla="*/ 1187787 h 2111782"/>
              <a:gd name="connsiteX4" fmla="*/ 11373721 w 11373721"/>
              <a:gd name="connsiteY4" fmla="*/ 2111782 h 2111782"/>
              <a:gd name="connsiteX0" fmla="*/ 0 w 11373721"/>
              <a:gd name="connsiteY0" fmla="*/ 2069636 h 2111782"/>
              <a:gd name="connsiteX1" fmla="*/ 1221272 w 11373721"/>
              <a:gd name="connsiteY1" fmla="*/ 515 h 2111782"/>
              <a:gd name="connsiteX2" fmla="*/ 2195668 w 11373721"/>
              <a:gd name="connsiteY2" fmla="*/ 1870380 h 2111782"/>
              <a:gd name="connsiteX3" fmla="*/ 3081728 w 11373721"/>
              <a:gd name="connsiteY3" fmla="*/ 1187787 h 2111782"/>
              <a:gd name="connsiteX4" fmla="*/ 11373721 w 11373721"/>
              <a:gd name="connsiteY4" fmla="*/ 2111782 h 2111782"/>
              <a:gd name="connsiteX0" fmla="*/ 0 w 11373721"/>
              <a:gd name="connsiteY0" fmla="*/ 2069636 h 2111782"/>
              <a:gd name="connsiteX1" fmla="*/ 1221272 w 11373721"/>
              <a:gd name="connsiteY1" fmla="*/ 515 h 2111782"/>
              <a:gd name="connsiteX2" fmla="*/ 2195668 w 11373721"/>
              <a:gd name="connsiteY2" fmla="*/ 1870380 h 2111782"/>
              <a:gd name="connsiteX3" fmla="*/ 4479518 w 11373721"/>
              <a:gd name="connsiteY3" fmla="*/ 1492091 h 2111782"/>
              <a:gd name="connsiteX4" fmla="*/ 11373721 w 11373721"/>
              <a:gd name="connsiteY4" fmla="*/ 2111782 h 2111782"/>
              <a:gd name="connsiteX0" fmla="*/ 0 w 11373721"/>
              <a:gd name="connsiteY0" fmla="*/ 2069636 h 2111782"/>
              <a:gd name="connsiteX1" fmla="*/ 1221272 w 11373721"/>
              <a:gd name="connsiteY1" fmla="*/ 515 h 2111782"/>
              <a:gd name="connsiteX2" fmla="*/ 2248749 w 11373721"/>
              <a:gd name="connsiteY2" fmla="*/ 1870380 h 2111782"/>
              <a:gd name="connsiteX3" fmla="*/ 4479518 w 11373721"/>
              <a:gd name="connsiteY3" fmla="*/ 1492091 h 2111782"/>
              <a:gd name="connsiteX4" fmla="*/ 11373721 w 11373721"/>
              <a:gd name="connsiteY4" fmla="*/ 2111782 h 2111782"/>
              <a:gd name="connsiteX0" fmla="*/ 0 w 11373721"/>
              <a:gd name="connsiteY0" fmla="*/ 2069636 h 2111782"/>
              <a:gd name="connsiteX1" fmla="*/ 1221272 w 11373721"/>
              <a:gd name="connsiteY1" fmla="*/ 515 h 2111782"/>
              <a:gd name="connsiteX2" fmla="*/ 2248749 w 11373721"/>
              <a:gd name="connsiteY2" fmla="*/ 1870380 h 2111782"/>
              <a:gd name="connsiteX3" fmla="*/ 4479518 w 11373721"/>
              <a:gd name="connsiteY3" fmla="*/ 1492091 h 2111782"/>
              <a:gd name="connsiteX4" fmla="*/ 11373721 w 11373721"/>
              <a:gd name="connsiteY4" fmla="*/ 2111782 h 2111782"/>
              <a:gd name="connsiteX0" fmla="*/ 0 w 11373721"/>
              <a:gd name="connsiteY0" fmla="*/ 2069636 h 2111782"/>
              <a:gd name="connsiteX1" fmla="*/ 1221272 w 11373721"/>
              <a:gd name="connsiteY1" fmla="*/ 515 h 2111782"/>
              <a:gd name="connsiteX2" fmla="*/ 2248749 w 11373721"/>
              <a:gd name="connsiteY2" fmla="*/ 1870380 h 2111782"/>
              <a:gd name="connsiteX3" fmla="*/ 4479518 w 11373721"/>
              <a:gd name="connsiteY3" fmla="*/ 1492091 h 2111782"/>
              <a:gd name="connsiteX4" fmla="*/ 11373721 w 11373721"/>
              <a:gd name="connsiteY4" fmla="*/ 2111782 h 2111782"/>
              <a:gd name="connsiteX0" fmla="*/ 0 w 11373721"/>
              <a:gd name="connsiteY0" fmla="*/ 2069545 h 2111691"/>
              <a:gd name="connsiteX1" fmla="*/ 1221272 w 11373721"/>
              <a:gd name="connsiteY1" fmla="*/ 424 h 2111691"/>
              <a:gd name="connsiteX2" fmla="*/ 2248749 w 11373721"/>
              <a:gd name="connsiteY2" fmla="*/ 1870289 h 2111691"/>
              <a:gd name="connsiteX3" fmla="*/ 4479518 w 11373721"/>
              <a:gd name="connsiteY3" fmla="*/ 1492000 h 2111691"/>
              <a:gd name="connsiteX4" fmla="*/ 11373721 w 11373721"/>
              <a:gd name="connsiteY4" fmla="*/ 2111691 h 2111691"/>
              <a:gd name="connsiteX0" fmla="*/ 0 w 11373721"/>
              <a:gd name="connsiteY0" fmla="*/ 2069543 h 2111689"/>
              <a:gd name="connsiteX1" fmla="*/ 1221272 w 11373721"/>
              <a:gd name="connsiteY1" fmla="*/ 422 h 2111689"/>
              <a:gd name="connsiteX2" fmla="*/ 2248749 w 11373721"/>
              <a:gd name="connsiteY2" fmla="*/ 1870287 h 2111689"/>
              <a:gd name="connsiteX3" fmla="*/ 4479518 w 11373721"/>
              <a:gd name="connsiteY3" fmla="*/ 1491998 h 2111689"/>
              <a:gd name="connsiteX4" fmla="*/ 11373721 w 11373721"/>
              <a:gd name="connsiteY4" fmla="*/ 2111689 h 2111689"/>
              <a:gd name="connsiteX0" fmla="*/ 0 w 6897252"/>
              <a:gd name="connsiteY0" fmla="*/ 2069543 h 2069543"/>
              <a:gd name="connsiteX1" fmla="*/ 1221272 w 6897252"/>
              <a:gd name="connsiteY1" fmla="*/ 422 h 2069543"/>
              <a:gd name="connsiteX2" fmla="*/ 2248749 w 6897252"/>
              <a:gd name="connsiteY2" fmla="*/ 1870287 h 2069543"/>
              <a:gd name="connsiteX3" fmla="*/ 4479518 w 6897252"/>
              <a:gd name="connsiteY3" fmla="*/ 1491998 h 2069543"/>
              <a:gd name="connsiteX4" fmla="*/ 6897252 w 6897252"/>
              <a:gd name="connsiteY4" fmla="*/ 1761739 h 2069543"/>
              <a:gd name="connsiteX0" fmla="*/ 0 w 5623314"/>
              <a:gd name="connsiteY0" fmla="*/ 2069543 h 2069543"/>
              <a:gd name="connsiteX1" fmla="*/ 1221272 w 5623314"/>
              <a:gd name="connsiteY1" fmla="*/ 422 h 2069543"/>
              <a:gd name="connsiteX2" fmla="*/ 2248749 w 5623314"/>
              <a:gd name="connsiteY2" fmla="*/ 1870287 h 2069543"/>
              <a:gd name="connsiteX3" fmla="*/ 4479518 w 5623314"/>
              <a:gd name="connsiteY3" fmla="*/ 1491998 h 2069543"/>
              <a:gd name="connsiteX4" fmla="*/ 5623314 w 5623314"/>
              <a:gd name="connsiteY4" fmla="*/ 1624804 h 2069543"/>
              <a:gd name="connsiteX0" fmla="*/ 0 w 5623314"/>
              <a:gd name="connsiteY0" fmla="*/ 2069543 h 2069543"/>
              <a:gd name="connsiteX1" fmla="*/ 1221272 w 5623314"/>
              <a:gd name="connsiteY1" fmla="*/ 422 h 2069543"/>
              <a:gd name="connsiteX2" fmla="*/ 2248749 w 5623314"/>
              <a:gd name="connsiteY2" fmla="*/ 1870287 h 2069543"/>
              <a:gd name="connsiteX3" fmla="*/ 3984099 w 5623314"/>
              <a:gd name="connsiteY3" fmla="*/ 1552860 h 2069543"/>
              <a:gd name="connsiteX4" fmla="*/ 5623314 w 5623314"/>
              <a:gd name="connsiteY4" fmla="*/ 1624804 h 2069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23314" h="2069543">
                <a:moveTo>
                  <a:pt x="0" y="2069543"/>
                </a:moveTo>
                <a:cubicBezTo>
                  <a:pt x="1049119" y="1797575"/>
                  <a:pt x="846481" y="33631"/>
                  <a:pt x="1221272" y="422"/>
                </a:cubicBezTo>
                <a:cubicBezTo>
                  <a:pt x="1596064" y="-32787"/>
                  <a:pt x="1514029" y="1900636"/>
                  <a:pt x="2248749" y="1870287"/>
                </a:cubicBezTo>
                <a:cubicBezTo>
                  <a:pt x="3213486" y="1733431"/>
                  <a:pt x="2454424" y="1512626"/>
                  <a:pt x="3984099" y="1552860"/>
                </a:cubicBezTo>
                <a:lnTo>
                  <a:pt x="5623314" y="1624804"/>
                </a:lnTo>
              </a:path>
            </a:pathLst>
          </a:custGeom>
          <a:noFill/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6141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35560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75067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78100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995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230EB53-8980-4556-81C3-B31162C196A7}"/>
              </a:ext>
            </a:extLst>
          </p:cNvPr>
          <p:cNvGrpSpPr/>
          <p:nvPr/>
        </p:nvGrpSpPr>
        <p:grpSpPr>
          <a:xfrm>
            <a:off x="178926" y="606490"/>
            <a:ext cx="11540323" cy="5645020"/>
            <a:chOff x="178926" y="606490"/>
            <a:chExt cx="11540323" cy="56450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6A94568-653D-45BE-B56C-8F334F30812D}"/>
                    </a:ext>
                  </a:extLst>
                </p:cNvPr>
                <p:cNvSpPr txBox="1"/>
                <p:nvPr/>
              </p:nvSpPr>
              <p:spPr>
                <a:xfrm>
                  <a:off x="875311" y="1220075"/>
                  <a:ext cx="72495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>
                            <a:solidFill>
                              <a:srgbClr val="404040"/>
                            </a:solidFill>
                            <a:latin typeface="Cambria Math" panose="02040503050406030204" pitchFamily="18" charset="0"/>
                            <a:ea typeface="Fira Mono" panose="020B0509050000020004" pitchFamily="49" charset="0"/>
                          </a:rPr>
                          <m:t>𝓗</m:t>
                        </m:r>
                      </m:oMath>
                    </m:oMathPara>
                  </a14:m>
                  <a:endParaRPr lang="en-SG" sz="3600" dirty="0">
                    <a:solidFill>
                      <a:srgbClr val="404040"/>
                    </a:solidFill>
                    <a:latin typeface="Fira Mono" panose="020B0509050000020004" pitchFamily="49" charset="0"/>
                    <a:ea typeface="Fira Mono" panose="020B0509050000020004" pitchFamily="49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6A94568-653D-45BE-B56C-8F334F3081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311" y="1220075"/>
                  <a:ext cx="724953" cy="64633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16DB333-1B70-45AF-956A-7A7DC32D3640}"/>
                </a:ext>
              </a:extLst>
            </p:cNvPr>
            <p:cNvCxnSpPr>
              <a:cxnSpLocks/>
              <a:stCxn id="27" idx="7"/>
              <a:endCxn id="24" idx="3"/>
            </p:cNvCxnSpPr>
            <p:nvPr/>
          </p:nvCxnSpPr>
          <p:spPr bwMode="auto">
            <a:xfrm flipV="1">
              <a:off x="9864979" y="1286513"/>
              <a:ext cx="668751" cy="991335"/>
            </a:xfrm>
            <a:prstGeom prst="line">
              <a:avLst/>
            </a:prstGeom>
            <a:noFill/>
            <a:ln w="38100" cap="flat" cmpd="sng" algn="ctr">
              <a:solidFill>
                <a:srgbClr val="333399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A92A205-FCA4-43F3-BC49-B07819B1EAFD}"/>
                </a:ext>
              </a:extLst>
            </p:cNvPr>
            <p:cNvSpPr txBox="1"/>
            <p:nvPr/>
          </p:nvSpPr>
          <p:spPr>
            <a:xfrm>
              <a:off x="8035433" y="945125"/>
              <a:ext cx="22885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333399"/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Approximation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333399"/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Error</a:t>
              </a:r>
              <a:endParaRPr lang="en-SG" sz="2400" dirty="0">
                <a:solidFill>
                  <a:srgbClr val="333399"/>
                </a:solidFill>
                <a:latin typeface="Times" pitchFamily="2" charset="0"/>
              </a:endParaRPr>
            </a:p>
          </p:txBody>
        </p:sp>
        <p:cxnSp>
          <p:nvCxnSpPr>
            <p:cNvPr id="13" name="Connector: Curved 12">
              <a:extLst>
                <a:ext uri="{FF2B5EF4-FFF2-40B4-BE49-F238E27FC236}">
                  <a16:creationId xmlns:a16="http://schemas.microsoft.com/office/drawing/2014/main" id="{DEA324CF-8DB9-4B79-80DA-3A8464599E21}"/>
                </a:ext>
              </a:extLst>
            </p:cNvPr>
            <p:cNvCxnSpPr>
              <a:cxnSpLocks/>
              <a:stCxn id="40" idx="6"/>
              <a:endCxn id="42" idx="2"/>
            </p:cNvCxnSpPr>
            <p:nvPr/>
          </p:nvCxnSpPr>
          <p:spPr bwMode="auto">
            <a:xfrm>
              <a:off x="2972586" y="2647574"/>
              <a:ext cx="5001958" cy="2305339"/>
            </a:xfrm>
            <a:prstGeom prst="curvedConnector3">
              <a:avLst>
                <a:gd name="adj1" fmla="val 50000"/>
              </a:avLst>
            </a:prstGeom>
            <a:noFill/>
            <a:ln w="3810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triangle" w="lg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967D78A-11A1-4066-B760-6C564844E7C2}"/>
                </a:ext>
              </a:extLst>
            </p:cNvPr>
            <p:cNvCxnSpPr>
              <a:cxnSpLocks/>
              <a:stCxn id="27" idx="4"/>
              <a:endCxn id="34" idx="0"/>
            </p:cNvCxnSpPr>
            <p:nvPr/>
          </p:nvCxnSpPr>
          <p:spPr bwMode="auto">
            <a:xfrm>
              <a:off x="9790831" y="2456859"/>
              <a:ext cx="209725" cy="1278149"/>
            </a:xfrm>
            <a:prstGeom prst="line">
              <a:avLst/>
            </a:prstGeom>
            <a:noFill/>
            <a:ln w="38100" cap="flat" cmpd="sng" algn="ctr">
              <a:solidFill>
                <a:srgbClr val="FF66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9CA446C-67F6-4869-9392-43A1871DCCD1}"/>
                </a:ext>
              </a:extLst>
            </p:cNvPr>
            <p:cNvSpPr txBox="1"/>
            <p:nvPr/>
          </p:nvSpPr>
          <p:spPr>
            <a:xfrm>
              <a:off x="7688493" y="2637694"/>
              <a:ext cx="2207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FF6600"/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Generalization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FF6600"/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Error</a:t>
              </a:r>
              <a:endParaRPr lang="en-SG" sz="2400" dirty="0">
                <a:solidFill>
                  <a:srgbClr val="FF6600"/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54D6A43-7170-41ED-B3DE-AD16D7562628}"/>
                </a:ext>
              </a:extLst>
            </p:cNvPr>
            <p:cNvSpPr txBox="1"/>
            <p:nvPr/>
          </p:nvSpPr>
          <p:spPr>
            <a:xfrm>
              <a:off x="7544154" y="3683620"/>
              <a:ext cx="21048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FF0000"/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Optimization</a:t>
              </a:r>
              <a:br>
                <a:rPr lang="en-US" sz="2400" dirty="0">
                  <a:solidFill>
                    <a:srgbClr val="FF0000"/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</a:br>
              <a:r>
                <a:rPr lang="en-US" sz="2400" dirty="0">
                  <a:solidFill>
                    <a:srgbClr val="FF0000"/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Error</a:t>
              </a:r>
              <a:endParaRPr lang="en-SG" sz="2400" dirty="0">
                <a:solidFill>
                  <a:srgbClr val="FF0000"/>
                </a:solidFill>
                <a:latin typeface="Fira Sans" panose="020B0503050000020004" pitchFamily="34" charset="0"/>
                <a:ea typeface="Fira Sans" panose="020B05030500000200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E9B74E-68F3-42F3-B4A1-6D72A49913A5}"/>
                </a:ext>
              </a:extLst>
            </p:cNvPr>
            <p:cNvSpPr txBox="1"/>
            <p:nvPr/>
          </p:nvSpPr>
          <p:spPr>
            <a:xfrm>
              <a:off x="178926" y="1799422"/>
              <a:ext cx="21732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(Hypothesis space)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036909-69F1-4DC6-9FE0-BCD91181B7BD}"/>
                </a:ext>
              </a:extLst>
            </p:cNvPr>
            <p:cNvSpPr/>
            <p:nvPr/>
          </p:nvSpPr>
          <p:spPr>
            <a:xfrm>
              <a:off x="1431819" y="1497323"/>
              <a:ext cx="9522393" cy="4335353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7797A9A-CE80-4ED3-BF4C-5E805BC8EB7E}"/>
                </a:ext>
              </a:extLst>
            </p:cNvPr>
            <p:cNvSpPr/>
            <p:nvPr/>
          </p:nvSpPr>
          <p:spPr>
            <a:xfrm>
              <a:off x="10503016" y="1107502"/>
              <a:ext cx="209725" cy="20972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774CF9F-4C13-4651-A973-38C3C0974713}"/>
                </a:ext>
              </a:extLst>
            </p:cNvPr>
            <p:cNvSpPr txBox="1"/>
            <p:nvPr/>
          </p:nvSpPr>
          <p:spPr>
            <a:xfrm>
              <a:off x="10079372" y="708323"/>
              <a:ext cx="10570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(Target)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079842E-7B4E-4E55-90D3-430815878884}"/>
                </a:ext>
              </a:extLst>
            </p:cNvPr>
            <p:cNvSpPr/>
            <p:nvPr/>
          </p:nvSpPr>
          <p:spPr>
            <a:xfrm>
              <a:off x="9685968" y="2247134"/>
              <a:ext cx="209725" cy="20972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943EE2D-13E2-4D1E-B1CF-365BB1F1CDA0}"/>
                </a:ext>
              </a:extLst>
            </p:cNvPr>
            <p:cNvSpPr txBox="1"/>
            <p:nvPr/>
          </p:nvSpPr>
          <p:spPr>
            <a:xfrm>
              <a:off x="7728437" y="2174062"/>
              <a:ext cx="2443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(Best Model)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9D8DDC8-4C8B-4B43-91AB-3F9D3DB78E78}"/>
                </a:ext>
              </a:extLst>
            </p:cNvPr>
            <p:cNvSpPr/>
            <p:nvPr/>
          </p:nvSpPr>
          <p:spPr>
            <a:xfrm>
              <a:off x="9895693" y="3735008"/>
              <a:ext cx="209725" cy="20972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ECE999F-FFC2-4B7C-A137-4B50553838FA}"/>
                </a:ext>
              </a:extLst>
            </p:cNvPr>
            <p:cNvSpPr txBox="1"/>
            <p:nvPr/>
          </p:nvSpPr>
          <p:spPr>
            <a:xfrm>
              <a:off x="7058075" y="5053205"/>
              <a:ext cx="2042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(Learned Model)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650D870-57CA-4131-B5C7-20D7CE6A3864}"/>
                </a:ext>
              </a:extLst>
            </p:cNvPr>
            <p:cNvSpPr/>
            <p:nvPr/>
          </p:nvSpPr>
          <p:spPr>
            <a:xfrm>
              <a:off x="2762861" y="2542711"/>
              <a:ext cx="209725" cy="20972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4AAF6E5A-BCA3-4F35-8080-A6E5DACCF9D8}"/>
                </a:ext>
              </a:extLst>
            </p:cNvPr>
            <p:cNvSpPr/>
            <p:nvPr/>
          </p:nvSpPr>
          <p:spPr>
            <a:xfrm>
              <a:off x="7974544" y="4848050"/>
              <a:ext cx="209725" cy="20972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3A15804-249D-4CC5-B89E-EA5878D8CAB1}"/>
                </a:ext>
              </a:extLst>
            </p:cNvPr>
            <p:cNvCxnSpPr>
              <a:cxnSpLocks/>
              <a:stCxn id="42" idx="6"/>
              <a:endCxn id="34" idx="2"/>
            </p:cNvCxnSpPr>
            <p:nvPr/>
          </p:nvCxnSpPr>
          <p:spPr bwMode="auto">
            <a:xfrm flipV="1">
              <a:off x="8184269" y="3839871"/>
              <a:ext cx="1711424" cy="1113042"/>
            </a:xfrm>
            <a:prstGeom prst="line">
              <a:avLst/>
            </a:prstGeom>
            <a:noFill/>
            <a:ln w="38100" cap="flat" cmpd="sng" algn="ctr">
              <a:solidFill>
                <a:srgbClr val="FF2B2B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E552E4CB-F484-4DFB-8DC8-DC275E85599C}"/>
                </a:ext>
              </a:extLst>
            </p:cNvPr>
            <p:cNvCxnSpPr>
              <a:cxnSpLocks/>
              <a:stCxn id="51" idx="0"/>
              <a:endCxn id="34" idx="5"/>
            </p:cNvCxnSpPr>
            <p:nvPr/>
          </p:nvCxnSpPr>
          <p:spPr>
            <a:xfrm flipH="1" flipV="1">
              <a:off x="10074704" y="3914019"/>
              <a:ext cx="326784" cy="1191158"/>
            </a:xfrm>
            <a:prstGeom prst="straightConnector1">
              <a:avLst/>
            </a:prstGeom>
            <a:noFill/>
            <a:ln w="38100" cap="flat" cmpd="sng" algn="ctr">
              <a:solidFill>
                <a:schemeClr val="bg2">
                  <a:lumMod val="90000"/>
                </a:schemeClr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580E51B-81D9-4B46-9F2C-89755B43B4AD}"/>
                </a:ext>
              </a:extLst>
            </p:cNvPr>
            <p:cNvSpPr txBox="1"/>
            <p:nvPr/>
          </p:nvSpPr>
          <p:spPr>
            <a:xfrm>
              <a:off x="9179719" y="5105177"/>
              <a:ext cx="24435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Empirical Risk Minimizer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851987C-1316-471E-A224-2E9849B9A8D7}"/>
                </a:ext>
              </a:extLst>
            </p:cNvPr>
            <p:cNvSpPr txBox="1"/>
            <p:nvPr/>
          </p:nvSpPr>
          <p:spPr>
            <a:xfrm>
              <a:off x="1846392" y="2778580"/>
              <a:ext cx="2042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(Initial Guess)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6B25ECD-D1EC-434B-A5A4-34D149CE1F14}"/>
                </a:ext>
              </a:extLst>
            </p:cNvPr>
            <p:cNvSpPr txBox="1"/>
            <p:nvPr/>
          </p:nvSpPr>
          <p:spPr>
            <a:xfrm>
              <a:off x="2883320" y="4298163"/>
              <a:ext cx="3409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dirty="0"/>
                <a:t>Optimization/Training</a:t>
              </a:r>
              <a:endParaRPr lang="en-SG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B817AE0-5DA9-4FD6-A784-87B97D938A45}"/>
                </a:ext>
              </a:extLst>
            </p:cNvPr>
            <p:cNvSpPr/>
            <p:nvPr/>
          </p:nvSpPr>
          <p:spPr>
            <a:xfrm>
              <a:off x="178926" y="606490"/>
              <a:ext cx="11540323" cy="56450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1997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2B0E6C3-9923-4E37-BDCD-8D4B41847CCB}"/>
              </a:ext>
            </a:extLst>
          </p:cNvPr>
          <p:cNvGrpSpPr/>
          <p:nvPr/>
        </p:nvGrpSpPr>
        <p:grpSpPr>
          <a:xfrm>
            <a:off x="1240972" y="2870720"/>
            <a:ext cx="9184433" cy="1515243"/>
            <a:chOff x="1240972" y="2870720"/>
            <a:chExt cx="9184433" cy="151524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DA56670D-9DE1-4EE6-9F33-9002FFA60E47}"/>
                </a:ext>
              </a:extLst>
            </p:cNvPr>
            <p:cNvSpPr/>
            <p:nvPr/>
          </p:nvSpPr>
          <p:spPr>
            <a:xfrm>
              <a:off x="1240972" y="2873829"/>
              <a:ext cx="2771192" cy="1306286"/>
            </a:xfrm>
            <a:prstGeom prst="roundRect">
              <a:avLst/>
            </a:prstGeom>
            <a:solidFill>
              <a:srgbClr val="003D7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Fully Observed </a:t>
              </a:r>
            </a:p>
            <a:p>
              <a:pPr algn="ctr"/>
              <a:r>
                <a:rPr lang="en-US" dirty="0"/>
                <a:t>System with Memory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816462A-9161-4699-B9B0-CE5A6D912E20}"/>
                </a:ext>
              </a:extLst>
            </p:cNvPr>
            <p:cNvSpPr/>
            <p:nvPr/>
          </p:nvSpPr>
          <p:spPr>
            <a:xfrm>
              <a:off x="7654213" y="2873829"/>
              <a:ext cx="2771192" cy="1306286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Partially Observed </a:t>
              </a:r>
              <a:r>
                <a:rPr lang="en-US" dirty="0"/>
                <a:t>Markovian System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4BA2FBA-FB56-4CC3-85BE-7DEDBB23B806}"/>
                </a:ext>
              </a:extLst>
            </p:cNvPr>
            <p:cNvGrpSpPr/>
            <p:nvPr/>
          </p:nvGrpSpPr>
          <p:grpSpPr>
            <a:xfrm>
              <a:off x="4620209" y="2870720"/>
              <a:ext cx="2425959" cy="1515243"/>
              <a:chOff x="4711959" y="2870720"/>
              <a:chExt cx="2425959" cy="1515243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3A21052-B4C4-43DB-A720-D34D8DA7E1BA}"/>
                  </a:ext>
                </a:extLst>
              </p:cNvPr>
              <p:cNvGrpSpPr/>
              <p:nvPr/>
            </p:nvGrpSpPr>
            <p:grpSpPr>
              <a:xfrm>
                <a:off x="4711959" y="3315478"/>
                <a:ext cx="2425959" cy="422988"/>
                <a:chOff x="4711959" y="3293707"/>
                <a:chExt cx="2425959" cy="422988"/>
              </a:xfrm>
            </p:grpSpPr>
            <p:cxnSp>
              <p:nvCxnSpPr>
                <p:cNvPr id="6" name="Straight Arrow Connector 5">
                  <a:extLst>
                    <a:ext uri="{FF2B5EF4-FFF2-40B4-BE49-F238E27FC236}">
                      <a16:creationId xmlns:a16="http://schemas.microsoft.com/office/drawing/2014/main" id="{0DB165C0-ED3B-4104-943D-EC6984385A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11959" y="3293707"/>
                  <a:ext cx="2425959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66636123-EBF5-4377-986D-C9B332B1D1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11959" y="3716695"/>
                  <a:ext cx="2425959" cy="0"/>
                </a:xfrm>
                <a:prstGeom prst="straightConnector1">
                  <a:avLst/>
                </a:prstGeom>
                <a:ln w="571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0544CA3-60FB-4720-8C3C-428CB2E603A6}"/>
                  </a:ext>
                </a:extLst>
              </p:cNvPr>
              <p:cNvSpPr txBox="1"/>
              <p:nvPr/>
            </p:nvSpPr>
            <p:spPr>
              <a:xfrm>
                <a:off x="5019869" y="2870720"/>
                <a:ext cx="18101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RNN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D588524-DDA8-4E64-A420-C69DB5A140EA}"/>
                  </a:ext>
                </a:extLst>
              </p:cNvPr>
              <p:cNvSpPr txBox="1"/>
              <p:nvPr/>
            </p:nvSpPr>
            <p:spPr>
              <a:xfrm>
                <a:off x="5019869" y="3739632"/>
                <a:ext cx="18101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Mori-</a:t>
                </a:r>
                <a:r>
                  <a:rPr lang="en-US" dirty="0" err="1"/>
                  <a:t>Zwanzig</a:t>
                </a:r>
                <a:endParaRPr lang="en-US" dirty="0"/>
              </a:p>
              <a:p>
                <a:pPr algn="ctr"/>
                <a:r>
                  <a:rPr lang="en-US" dirty="0"/>
                  <a:t>Formalism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5549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C68A5D2B-EDA6-425B-8E5C-F034BA334EFF}"/>
              </a:ext>
            </a:extLst>
          </p:cNvPr>
          <p:cNvGrpSpPr/>
          <p:nvPr/>
        </p:nvGrpSpPr>
        <p:grpSpPr>
          <a:xfrm>
            <a:off x="2599581" y="2759981"/>
            <a:ext cx="7125357" cy="1338038"/>
            <a:chOff x="1743904" y="1367408"/>
            <a:chExt cx="7125357" cy="133803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15F944A-2BFA-4D24-8B72-FE211FBFA6DE}"/>
                </a:ext>
              </a:extLst>
            </p:cNvPr>
            <p:cNvGrpSpPr/>
            <p:nvPr/>
          </p:nvGrpSpPr>
          <p:grpSpPr>
            <a:xfrm>
              <a:off x="1743904" y="1367408"/>
              <a:ext cx="2064473" cy="1338038"/>
              <a:chOff x="1743904" y="1367408"/>
              <a:chExt cx="2064473" cy="1338038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4705349-025D-4AAD-83F8-40A66A69DB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837473B0-CC2E-450A-ABE3-18F120FF3D39}">
                    <a1611:picAttrSrcUrl xmlns:a1611="http://schemas.microsoft.com/office/drawing/2016/11/main" r:id="rId3"/>
                  </a:ext>
                </a:extLst>
              </a:blip>
              <a:stretch>
                <a:fillRect/>
              </a:stretch>
            </p:blipFill>
            <p:spPr>
              <a:xfrm>
                <a:off x="1743904" y="1669409"/>
                <a:ext cx="1060939" cy="705524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sp>
            <p:nvSpPr>
              <p:cNvPr id="6" name="Arrow: Right 5">
                <a:extLst>
                  <a:ext uri="{FF2B5EF4-FFF2-40B4-BE49-F238E27FC236}">
                    <a16:creationId xmlns:a16="http://schemas.microsoft.com/office/drawing/2014/main" id="{6D09F630-BF78-4320-8A6E-54340C88202A}"/>
                  </a:ext>
                </a:extLst>
              </p:cNvPr>
              <p:cNvSpPr/>
              <p:nvPr/>
            </p:nvSpPr>
            <p:spPr>
              <a:xfrm>
                <a:off x="3137482" y="1946246"/>
                <a:ext cx="285226" cy="151001"/>
              </a:xfrm>
              <a:prstGeom prst="rightArrow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46C5BAD-D445-4C31-BBA8-E7F80D2A1042}"/>
                  </a:ext>
                </a:extLst>
              </p:cNvPr>
              <p:cNvSpPr/>
              <p:nvPr/>
            </p:nvSpPr>
            <p:spPr>
              <a:xfrm>
                <a:off x="3753848" y="1367408"/>
                <a:ext cx="54529" cy="133803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36FBE40-6C38-4FBE-973D-D4B53849CE28}"/>
                </a:ext>
              </a:extLst>
            </p:cNvPr>
            <p:cNvGrpSpPr/>
            <p:nvPr/>
          </p:nvGrpSpPr>
          <p:grpSpPr>
            <a:xfrm>
              <a:off x="7040460" y="1745517"/>
              <a:ext cx="1828801" cy="552459"/>
              <a:chOff x="7040460" y="1674951"/>
              <a:chExt cx="1828801" cy="55245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73B78A-1009-4C14-9432-D1D12C9CBDA3}"/>
                  </a:ext>
                </a:extLst>
              </p:cNvPr>
              <p:cNvSpPr txBox="1"/>
              <p:nvPr/>
            </p:nvSpPr>
            <p:spPr>
              <a:xfrm>
                <a:off x="7040460" y="1768689"/>
                <a:ext cx="63546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rgbClr val="404040"/>
                    </a:solidFill>
                    <a:latin typeface="Fira Sans" panose="020B0503050000020004" pitchFamily="34" charset="0"/>
                    <a:ea typeface="Fira Sans" panose="020B0503050000020004" pitchFamily="34" charset="0"/>
                  </a:rPr>
                  <a:t>Dog</a:t>
                </a:r>
                <a:endParaRPr lang="en-US" sz="1800" i="1" dirty="0">
                  <a:solidFill>
                    <a:srgbClr val="404040"/>
                  </a:solidFill>
                  <a:latin typeface="Fira Mono" panose="020B0509050000020004" pitchFamily="49" charset="0"/>
                  <a:ea typeface="Fira Mono" panose="020B0509050000020004" pitchFamily="49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9DF66230-6E7F-46F3-A49C-0739FC495ECE}"/>
                      </a:ext>
                    </a:extLst>
                  </p:cNvPr>
                  <p:cNvSpPr txBox="1"/>
                  <p:nvPr/>
                </p:nvSpPr>
                <p:spPr>
                  <a:xfrm>
                    <a:off x="8305101" y="1674951"/>
                    <a:ext cx="564160" cy="552459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ctrlPr>
                                <a:rPr lang="en-US" sz="1800" i="1" smtClean="0">
                                  <a:solidFill>
                                    <a:srgbClr val="40404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800" i="1">
                                      <a:solidFill>
                                        <a:srgbClr val="40404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SG" sz="1800" i="1">
                                        <a:solidFill>
                                          <a:srgbClr val="40404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SG" sz="1800" i="1">
                                        <a:solidFill>
                                          <a:srgbClr val="40404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9DF66230-6E7F-46F3-A49C-0739FC495E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05101" y="1674951"/>
                    <a:ext cx="564160" cy="55245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" name="Arrow: Right 3">
                <a:extLst>
                  <a:ext uri="{FF2B5EF4-FFF2-40B4-BE49-F238E27FC236}">
                    <a16:creationId xmlns:a16="http://schemas.microsoft.com/office/drawing/2014/main" id="{BA2BE9C4-2723-4994-8C36-39C610B2CDD1}"/>
                  </a:ext>
                </a:extLst>
              </p:cNvPr>
              <p:cNvSpPr/>
              <p:nvPr/>
            </p:nvSpPr>
            <p:spPr>
              <a:xfrm>
                <a:off x="7847900" y="1875681"/>
                <a:ext cx="285226" cy="151001"/>
              </a:xfrm>
              <a:prstGeom prst="rightArrow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DD6F084-40A4-41E1-9C27-B2B12773C787}"/>
                </a:ext>
              </a:extLst>
            </p:cNvPr>
            <p:cNvGrpSpPr/>
            <p:nvPr/>
          </p:nvGrpSpPr>
          <p:grpSpPr>
            <a:xfrm>
              <a:off x="4317184" y="1539123"/>
              <a:ext cx="2147582" cy="482623"/>
              <a:chOff x="4495223" y="1539123"/>
              <a:chExt cx="2147582" cy="482623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0F208D83-EEEE-4548-A7AF-987F1B5FCF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49752" y="2021746"/>
                <a:ext cx="2038525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5846086C-1520-4DD8-AACE-B034FB49ADBA}"/>
                      </a:ext>
                    </a:extLst>
                  </p:cNvPr>
                  <p:cNvSpPr txBox="1"/>
                  <p:nvPr/>
                </p:nvSpPr>
                <p:spPr>
                  <a:xfrm>
                    <a:off x="4495223" y="1539123"/>
                    <a:ext cx="2147582" cy="37427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5846086C-1520-4DD8-AACE-B034FB49ADB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95223" y="1539123"/>
                    <a:ext cx="2147582" cy="37427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897515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2072EAE4-50E5-4270-9B14-F09EC0EFD813}"/>
              </a:ext>
            </a:extLst>
          </p:cNvPr>
          <p:cNvGrpSpPr/>
          <p:nvPr/>
        </p:nvGrpSpPr>
        <p:grpSpPr>
          <a:xfrm>
            <a:off x="3044690" y="3134390"/>
            <a:ext cx="6252524" cy="905088"/>
            <a:chOff x="3044690" y="3134390"/>
            <a:chExt cx="6252524" cy="905088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5CF942C2-2839-40F7-9A5C-129044558A84}"/>
                </a:ext>
              </a:extLst>
            </p:cNvPr>
            <p:cNvGrpSpPr/>
            <p:nvPr/>
          </p:nvGrpSpPr>
          <p:grpSpPr>
            <a:xfrm>
              <a:off x="3044690" y="3134390"/>
              <a:ext cx="6252524" cy="589220"/>
              <a:chOff x="2407126" y="2968241"/>
              <a:chExt cx="6252524" cy="589220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ABCBE1CF-3464-4111-A415-D6AC320DB99B}"/>
                  </a:ext>
                </a:extLst>
              </p:cNvPr>
              <p:cNvCxnSpPr>
                <a:cxnSpLocks/>
                <a:stCxn id="51" idx="3"/>
                <a:endCxn id="56" idx="1"/>
              </p:cNvCxnSpPr>
              <p:nvPr/>
            </p:nvCxnSpPr>
            <p:spPr>
              <a:xfrm flipV="1">
                <a:off x="2793019" y="3252365"/>
                <a:ext cx="5480738" cy="10486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77E6A551-D70C-4748-9334-58249B8EAEE9}"/>
                      </a:ext>
                    </a:extLst>
                  </p:cNvPr>
                  <p:cNvSpPr/>
                  <p:nvPr/>
                </p:nvSpPr>
                <p:spPr>
                  <a:xfrm>
                    <a:off x="3208475" y="2968241"/>
                    <a:ext cx="501947" cy="589220"/>
                  </a:xfrm>
                  <a:prstGeom prst="rect">
                    <a:avLst/>
                  </a:prstGeom>
                  <a:ln/>
                </p:spPr>
                <p:style>
                  <a:lnRef idx="3">
                    <a:schemeClr val="lt1"/>
                  </a:lnRef>
                  <a:fillRef idx="1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77E6A551-D70C-4748-9334-58249B8EAEE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08475" y="2968241"/>
                    <a:ext cx="501947" cy="58922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3A94E300-3848-42D3-9936-86EFB92557FB}"/>
                      </a:ext>
                    </a:extLst>
                  </p:cNvPr>
                  <p:cNvSpPr/>
                  <p:nvPr/>
                </p:nvSpPr>
                <p:spPr>
                  <a:xfrm>
                    <a:off x="4052689" y="2968241"/>
                    <a:ext cx="501947" cy="589220"/>
                  </a:xfrm>
                  <a:prstGeom prst="rect">
                    <a:avLst/>
                  </a:prstGeom>
                  <a:ln/>
                </p:spPr>
                <p:style>
                  <a:lnRef idx="3">
                    <a:schemeClr val="lt1"/>
                  </a:lnRef>
                  <a:fillRef idx="1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3A94E300-3848-42D3-9936-86EFB92557F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52689" y="2968241"/>
                    <a:ext cx="501947" cy="58922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63BA223E-7D20-4C00-A490-ED5603AACBC8}"/>
                      </a:ext>
                    </a:extLst>
                  </p:cNvPr>
                  <p:cNvSpPr/>
                  <p:nvPr/>
                </p:nvSpPr>
                <p:spPr>
                  <a:xfrm>
                    <a:off x="4896903" y="2968241"/>
                    <a:ext cx="501947" cy="589220"/>
                  </a:xfrm>
                  <a:prstGeom prst="rect">
                    <a:avLst/>
                  </a:prstGeom>
                  <a:ln/>
                </p:spPr>
                <p:style>
                  <a:lnRef idx="3">
                    <a:schemeClr val="lt1"/>
                  </a:lnRef>
                  <a:fillRef idx="1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63BA223E-7D20-4C00-A490-ED5603AACBC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96903" y="2968241"/>
                    <a:ext cx="501947" cy="589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4F8EB148-D813-4CDA-BF76-E4433502A70C}"/>
                      </a:ext>
                    </a:extLst>
                  </p:cNvPr>
                  <p:cNvSpPr/>
                  <p:nvPr/>
                </p:nvSpPr>
                <p:spPr>
                  <a:xfrm>
                    <a:off x="5741117" y="2968241"/>
                    <a:ext cx="501947" cy="589220"/>
                  </a:xfrm>
                  <a:prstGeom prst="rect">
                    <a:avLst/>
                  </a:prstGeom>
                  <a:ln/>
                </p:spPr>
                <p:style>
                  <a:lnRef idx="3">
                    <a:schemeClr val="lt1"/>
                  </a:lnRef>
                  <a:fillRef idx="1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4F8EB148-D813-4CDA-BF76-E4433502A70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41117" y="2968241"/>
                    <a:ext cx="501947" cy="589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CB3FF1B9-AFD0-48B7-B8C9-98A89495C825}"/>
                      </a:ext>
                    </a:extLst>
                  </p:cNvPr>
                  <p:cNvSpPr/>
                  <p:nvPr/>
                </p:nvSpPr>
                <p:spPr>
                  <a:xfrm>
                    <a:off x="6585331" y="2968241"/>
                    <a:ext cx="501947" cy="589220"/>
                  </a:xfrm>
                  <a:prstGeom prst="rect">
                    <a:avLst/>
                  </a:prstGeom>
                  <a:ln/>
                </p:spPr>
                <p:style>
                  <a:lnRef idx="3">
                    <a:schemeClr val="lt1"/>
                  </a:lnRef>
                  <a:fillRef idx="1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CB3FF1B9-AFD0-48B7-B8C9-98A89495C82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85331" y="2968241"/>
                    <a:ext cx="501947" cy="589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529"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67DBA05A-1434-410E-A43A-BEACCF30119A}"/>
                      </a:ext>
                    </a:extLst>
                  </p:cNvPr>
                  <p:cNvSpPr/>
                  <p:nvPr/>
                </p:nvSpPr>
                <p:spPr>
                  <a:xfrm>
                    <a:off x="7429544" y="2968241"/>
                    <a:ext cx="501947" cy="589220"/>
                  </a:xfrm>
                  <a:prstGeom prst="rect">
                    <a:avLst/>
                  </a:prstGeom>
                  <a:ln/>
                </p:spPr>
                <p:style>
                  <a:lnRef idx="3">
                    <a:schemeClr val="lt1"/>
                  </a:lnRef>
                  <a:fillRef idx="1">
                    <a:schemeClr val="accent4"/>
                  </a:fillRef>
                  <a:effectRef idx="1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67DBA05A-1434-410E-A43A-BEACCF30119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29544" y="2968241"/>
                    <a:ext cx="501947" cy="589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F35F7E4D-A8E8-4932-B1A2-DD08EA5D7BA6}"/>
                      </a:ext>
                    </a:extLst>
                  </p:cNvPr>
                  <p:cNvSpPr/>
                  <p:nvPr/>
                </p:nvSpPr>
                <p:spPr>
                  <a:xfrm>
                    <a:off x="2407126" y="3075716"/>
                    <a:ext cx="385893" cy="374270"/>
                  </a:xfrm>
                  <a:prstGeom prst="rect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F35F7E4D-A8E8-4932-B1A2-DD08EA5D7BA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07126" y="3075716"/>
                    <a:ext cx="385893" cy="37427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08F6FB93-42D8-45CE-9E8A-CBB194CDB4FA}"/>
                      </a:ext>
                    </a:extLst>
                  </p:cNvPr>
                  <p:cNvSpPr/>
                  <p:nvPr/>
                </p:nvSpPr>
                <p:spPr>
                  <a:xfrm>
                    <a:off x="8273757" y="3065230"/>
                    <a:ext cx="385893" cy="374270"/>
                  </a:xfrm>
                  <a:prstGeom prst="rect">
                    <a:avLst/>
                  </a:prstGeom>
                </p:spPr>
                <p:style>
                  <a:lnRef idx="3">
                    <a:schemeClr val="lt1"/>
                  </a:lnRef>
                  <a:fillRef idx="1">
                    <a:schemeClr val="accent6"/>
                  </a:fillRef>
                  <a:effectRef idx="1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08F6FB93-42D8-45CE-9E8A-CBB194CDB4F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73757" y="3065230"/>
                    <a:ext cx="385893" cy="37427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t="-3125" r="-6061" b="-31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58B424B1-4C9E-4AFF-8F62-AFF5B1960289}"/>
                    </a:ext>
                  </a:extLst>
                </p:cNvPr>
                <p:cNvSpPr txBox="1"/>
                <p:nvPr/>
              </p:nvSpPr>
              <p:spPr>
                <a:xfrm>
                  <a:off x="3489203" y="3670146"/>
                  <a:ext cx="38589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58B424B1-4C9E-4AFF-8F62-AFF5B19602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89203" y="3670146"/>
                  <a:ext cx="385893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0938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701E8707-D679-4D63-9918-2E01AD135933}"/>
                    </a:ext>
                  </a:extLst>
                </p:cNvPr>
                <p:cNvSpPr txBox="1"/>
                <p:nvPr/>
              </p:nvSpPr>
              <p:spPr>
                <a:xfrm>
                  <a:off x="4360134" y="3670146"/>
                  <a:ext cx="38589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701E8707-D679-4D63-9918-2E01AD1359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0134" y="3670146"/>
                  <a:ext cx="385893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10938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F749607D-7662-4ECC-ADB4-E31442D18350}"/>
                    </a:ext>
                  </a:extLst>
                </p:cNvPr>
                <p:cNvSpPr txBox="1"/>
                <p:nvPr/>
              </p:nvSpPr>
              <p:spPr>
                <a:xfrm>
                  <a:off x="5192653" y="3670146"/>
                  <a:ext cx="38589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F749607D-7662-4ECC-ADB4-E31442D183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2653" y="3670146"/>
                  <a:ext cx="385893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12698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B0562DB-9E9D-4ED6-92C1-4BC2FC0F5D17}"/>
                    </a:ext>
                  </a:extLst>
                </p:cNvPr>
                <p:cNvSpPr txBox="1"/>
                <p:nvPr/>
              </p:nvSpPr>
              <p:spPr>
                <a:xfrm>
                  <a:off x="7772075" y="3670146"/>
                  <a:ext cx="38589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800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DB0562DB-9E9D-4ED6-92C1-4BC2FC0F5D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2075" y="3670146"/>
                  <a:ext cx="385893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44444" r="-12698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66598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Fira">
      <a:majorFont>
        <a:latin typeface="Fira Sans"/>
        <a:ea typeface=""/>
        <a:cs typeface=""/>
      </a:majorFont>
      <a:minorFont>
        <a:latin typeface="Fir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592D020CCC884994DD0F2D80832D67" ma:contentTypeVersion="8" ma:contentTypeDescription="Create a new document." ma:contentTypeScope="" ma:versionID="d5722910669d777b4c6308a193e174eb">
  <xsd:schema xmlns:xsd="http://www.w3.org/2001/XMLSchema" xmlns:xs="http://www.w3.org/2001/XMLSchema" xmlns:p="http://schemas.microsoft.com/office/2006/metadata/properties" xmlns:ns3="b0555be1-56c8-4875-9606-7881bfee6721" targetNamespace="http://schemas.microsoft.com/office/2006/metadata/properties" ma:root="true" ma:fieldsID="b646f91e6fc9c3e33ceafb4b6cb26937" ns3:_="">
    <xsd:import namespace="b0555be1-56c8-4875-9606-7881bfee672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555be1-56c8-4875-9606-7881bfee672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2FD47CF-FB40-42F6-81B5-569065CC0B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0555be1-56c8-4875-9606-7881bfee67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EE27E5C-EBA0-4A23-89E3-98A295C8C58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FAD571B-73F8-475A-9F07-F1BBFC005AA8}">
  <ds:schemaRefs>
    <ds:schemaRef ds:uri="http://www.w3.org/XML/1998/namespac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b0555be1-56c8-4875-9606-7881bfee672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6217</TotalTime>
  <Words>1002</Words>
  <Application>Microsoft Office PowerPoint</Application>
  <PresentationFormat>Widescreen</PresentationFormat>
  <Paragraphs>408</Paragraphs>
  <Slides>54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Arial Unicode MS</vt:lpstr>
      <vt:lpstr>Arial</vt:lpstr>
      <vt:lpstr>Calibri</vt:lpstr>
      <vt:lpstr>Cambria Math</vt:lpstr>
      <vt:lpstr>Fira Mono</vt:lpstr>
      <vt:lpstr>Fira Sans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Qianxiao Li</dc:creator>
  <cp:lastModifiedBy>Li Qianxiao</cp:lastModifiedBy>
  <cp:revision>306</cp:revision>
  <dcterms:created xsi:type="dcterms:W3CDTF">2019-08-24T07:34:36Z</dcterms:created>
  <dcterms:modified xsi:type="dcterms:W3CDTF">2022-04-29T06:10:31Z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0x010100FA592D020CCC884994DD0F2D80832D67</vt:lpwstr>
  </property>
</Properties>
</file>